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Lst>
  <p:notesMasterIdLst>
    <p:notesMasterId r:id="rId9"/>
  </p:notesMasterIdLst>
  <p:sldIdLst>
    <p:sldId id="256" r:id="rId2"/>
    <p:sldId id="258" r:id="rId3"/>
    <p:sldId id="276" r:id="rId4"/>
    <p:sldId id="257" r:id="rId5"/>
    <p:sldId id="277" r:id="rId6"/>
    <p:sldId id="259" r:id="rId7"/>
    <p:sldId id="275" r:id="rId8"/>
  </p:sldIdLst>
  <p:sldSz cx="9144000" cy="5143500" type="screen16x9"/>
  <p:notesSz cx="6858000" cy="9144000"/>
  <p:embeddedFontLst>
    <p:embeddedFont>
      <p:font typeface="Denk One" panose="020B0604020202020204" charset="0"/>
      <p:regular r:id="rId10"/>
    </p:embeddedFont>
    <p:embeddedFont>
      <p:font typeface="Fira Sans Extra Condensed" panose="020B0503050000020004" pitchFamily="34" charset="0"/>
      <p:regular r:id="rId11"/>
      <p:bold r:id="rId12"/>
      <p:italic r:id="rId13"/>
      <p:boldItalic r:id="rId14"/>
    </p:embeddedFont>
    <p:embeddedFont>
      <p:font typeface="Nunito Light" pitchFamily="2" charset="0"/>
      <p:regular r:id="rId15"/>
      <p:italic r:id="rId16"/>
    </p:embeddedFont>
    <p:embeddedFont>
      <p:font typeface="Quantico" panose="020B0604020202020204" charset="0"/>
      <p:regular r:id="rId17"/>
      <p:bold r:id="rId18"/>
      <p:italic r:id="rId19"/>
      <p:boldItalic r:id="rId20"/>
    </p:embeddedFont>
    <p:embeddedFont>
      <p:font typeface="Source Code Pro" panose="020B0509030403020204" pitchFamily="49" charset="0"/>
      <p:regular r:id="rId21"/>
      <p:bold r:id="rId22"/>
      <p:italic r:id="rId23"/>
      <p:bold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D323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5A0CD0F-5148-4981-A6DC-7B45F7F4FD24}">
  <a:tblStyle styleId="{65A0CD0F-5148-4981-A6DC-7B45F7F4FD24}"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DFACA1DC-D661-4FB0-988B-3890773FBE1C}"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0" d="100"/>
          <a:sy n="110" d="100"/>
        </p:scale>
        <p:origin x="586"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18" Type="http://schemas.openxmlformats.org/officeDocument/2006/relationships/font" Target="fonts/font9.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12.fntdata"/><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font" Target="fonts/font8.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7.fntdata"/><Relationship Id="rId20"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24" Type="http://schemas.openxmlformats.org/officeDocument/2006/relationships/font" Target="fonts/font15.fntdata"/><Relationship Id="rId5" Type="http://schemas.openxmlformats.org/officeDocument/2006/relationships/slide" Target="slides/slide4.xml"/><Relationship Id="rId15" Type="http://schemas.openxmlformats.org/officeDocument/2006/relationships/font" Target="fonts/font6.fntdata"/><Relationship Id="rId23" Type="http://schemas.openxmlformats.org/officeDocument/2006/relationships/font" Target="fonts/font14.fntdata"/><Relationship Id="rId28" Type="http://schemas.openxmlformats.org/officeDocument/2006/relationships/tableStyles" Target="tableStyles.xml"/><Relationship Id="rId10" Type="http://schemas.openxmlformats.org/officeDocument/2006/relationships/font" Target="fonts/font1.fntdata"/><Relationship Id="rId19"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font" Target="fonts/font5.fntdata"/><Relationship Id="rId22" Type="http://schemas.openxmlformats.org/officeDocument/2006/relationships/font" Target="fonts/font13.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20f7af2584a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20f7af2584a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21f30c3009d_0_1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21f30c3009d_0_1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3"/>
        <p:cNvGrpSpPr/>
        <p:nvPr/>
      </p:nvGrpSpPr>
      <p:grpSpPr>
        <a:xfrm>
          <a:off x="0" y="0"/>
          <a:ext cx="0" cy="0"/>
          <a:chOff x="0" y="0"/>
          <a:chExt cx="0" cy="0"/>
        </a:xfrm>
      </p:grpSpPr>
      <p:sp>
        <p:nvSpPr>
          <p:cNvPr id="564" name="Google Shape;564;gf264e083c8_0_12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5" name="Google Shape;565;gf264e083c8_0_12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fa30a77ac9_0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 name="Google Shape;226;gfa30a77ac9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7"/>
        <p:cNvGrpSpPr/>
        <p:nvPr/>
      </p:nvGrpSpPr>
      <p:grpSpPr>
        <a:xfrm>
          <a:off x="0" y="0"/>
          <a:ext cx="0" cy="0"/>
          <a:chOff x="0" y="0"/>
          <a:chExt cx="0" cy="0"/>
        </a:xfrm>
      </p:grpSpPr>
      <p:sp>
        <p:nvSpPr>
          <p:cNvPr id="648" name="Google Shape;648;g21de8bc5b3b_0_6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9" name="Google Shape;649;g21de8bc5b3b_0_6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cc9050bdf8_0_2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 name="Google Shape;252;gcc9050bdf8_0_2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9"/>
        <p:cNvGrpSpPr/>
        <p:nvPr/>
      </p:nvGrpSpPr>
      <p:grpSpPr>
        <a:xfrm>
          <a:off x="0" y="0"/>
          <a:ext cx="0" cy="0"/>
          <a:chOff x="0" y="0"/>
          <a:chExt cx="0" cy="0"/>
        </a:xfrm>
      </p:grpSpPr>
      <p:sp>
        <p:nvSpPr>
          <p:cNvPr id="540" name="Google Shape;540;gfd8e885a12_0_2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1" name="Google Shape;541;gfd8e885a12_0_2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s://bit.ly/3A1uf1Q"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789400" y="1309975"/>
            <a:ext cx="4148400" cy="1677900"/>
          </a:xfrm>
          <a:prstGeom prst="rect">
            <a:avLst/>
          </a:prstGeom>
        </p:spPr>
        <p:txBody>
          <a:bodyPr spcFirstLastPara="1" wrap="square" lIns="91425" tIns="91425" rIns="91425" bIns="91425" anchor="t" anchorCtr="0">
            <a:noAutofit/>
          </a:bodyPr>
          <a:lstStyle>
            <a:lvl1pPr lvl="0">
              <a:lnSpc>
                <a:spcPct val="90000"/>
              </a:lnSpc>
              <a:spcBef>
                <a:spcPts val="0"/>
              </a:spcBef>
              <a:spcAft>
                <a:spcPts val="0"/>
              </a:spcAft>
              <a:buSzPts val="5200"/>
              <a:buNone/>
              <a:defRPr sz="36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5169200" y="3772200"/>
            <a:ext cx="3043800" cy="5286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1200"/>
              <a:buNone/>
              <a:defRPr sz="15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1" name="Google Shape;11;p2"/>
          <p:cNvSpPr txBox="1"/>
          <p:nvPr/>
        </p:nvSpPr>
        <p:spPr>
          <a:xfrm>
            <a:off x="344300" y="4753684"/>
            <a:ext cx="8478600" cy="180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dk1"/>
                </a:solidFill>
                <a:latin typeface="Source Code Pro"/>
                <a:ea typeface="Source Code Pro"/>
                <a:cs typeface="Source Code Pro"/>
                <a:sym typeface="Source Code Pro"/>
              </a:rPr>
              <a:t>1 0 1 1   0 1 1   0 1   1 0 1 1 0 0 1   1 0   1 1 0 1 1   0 1 1   0 1   1 1 0 1 1 0   1 1 0 1 1 1   1 1 0 1 </a:t>
            </a:r>
            <a:endParaRPr sz="1000">
              <a:solidFill>
                <a:schemeClr val="dk1"/>
              </a:solidFill>
              <a:latin typeface="Source Code Pro"/>
              <a:ea typeface="Source Code Pro"/>
              <a:cs typeface="Source Code Pro"/>
              <a:sym typeface="Source Code Pro"/>
            </a:endParaRPr>
          </a:p>
        </p:txBody>
      </p:sp>
      <p:sp>
        <p:nvSpPr>
          <p:cNvPr id="12" name="Google Shape;12;p2"/>
          <p:cNvSpPr/>
          <p:nvPr/>
        </p:nvSpPr>
        <p:spPr>
          <a:xfrm>
            <a:off x="11575" y="0"/>
            <a:ext cx="3048600" cy="414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3059300" y="0"/>
            <a:ext cx="6084600" cy="414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ext 1">
  <p:cSld name="CUSTOM_10">
    <p:spTree>
      <p:nvGrpSpPr>
        <p:cNvPr id="1" name="Shape 101"/>
        <p:cNvGrpSpPr/>
        <p:nvPr/>
      </p:nvGrpSpPr>
      <p:grpSpPr>
        <a:xfrm>
          <a:off x="0" y="0"/>
          <a:ext cx="0" cy="0"/>
          <a:chOff x="0" y="0"/>
          <a:chExt cx="0" cy="0"/>
        </a:xfrm>
      </p:grpSpPr>
      <p:grpSp>
        <p:nvGrpSpPr>
          <p:cNvPr id="102" name="Google Shape;102;p15"/>
          <p:cNvGrpSpPr/>
          <p:nvPr/>
        </p:nvGrpSpPr>
        <p:grpSpPr>
          <a:xfrm>
            <a:off x="396500" y="170424"/>
            <a:ext cx="8360126" cy="4398447"/>
            <a:chOff x="1054783" y="1029605"/>
            <a:chExt cx="7587010" cy="3902100"/>
          </a:xfrm>
        </p:grpSpPr>
        <p:sp>
          <p:nvSpPr>
            <p:cNvPr id="103" name="Google Shape;103;p15"/>
            <p:cNvSpPr/>
            <p:nvPr/>
          </p:nvSpPr>
          <p:spPr>
            <a:xfrm>
              <a:off x="1054793" y="1029605"/>
              <a:ext cx="7587000" cy="39021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5"/>
            <p:cNvSpPr/>
            <p:nvPr/>
          </p:nvSpPr>
          <p:spPr>
            <a:xfrm>
              <a:off x="1054783" y="1029605"/>
              <a:ext cx="7587000" cy="2262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5" name="Google Shape;105;p15"/>
          <p:cNvSpPr txBox="1"/>
          <p:nvPr/>
        </p:nvSpPr>
        <p:spPr>
          <a:xfrm>
            <a:off x="344300" y="4753684"/>
            <a:ext cx="8478600" cy="180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dk1"/>
                </a:solidFill>
                <a:latin typeface="Source Code Pro"/>
                <a:ea typeface="Source Code Pro"/>
                <a:cs typeface="Source Code Pro"/>
                <a:sym typeface="Source Code Pro"/>
              </a:rPr>
              <a:t>1 0 1 1   0 1 1   0 1   1 0 1 1 0 0 1   1 0   1 1 0 1 1   0 1 1   0 1   1 1 0 1 1 0   1 1 0 1 1 1   1 1 0 1 </a:t>
            </a:r>
            <a:endParaRPr sz="1000">
              <a:solidFill>
                <a:schemeClr val="dk1"/>
              </a:solidFill>
              <a:latin typeface="Source Code Pro"/>
              <a:ea typeface="Source Code Pro"/>
              <a:cs typeface="Source Code Pro"/>
              <a:sym typeface="Source Code Pro"/>
            </a:endParaRPr>
          </a:p>
        </p:txBody>
      </p:sp>
      <p:sp>
        <p:nvSpPr>
          <p:cNvPr id="106" name="Google Shape;106;p15"/>
          <p:cNvSpPr txBox="1">
            <a:spLocks noGrp="1"/>
          </p:cNvSpPr>
          <p:nvPr>
            <p:ph type="body" idx="1"/>
          </p:nvPr>
        </p:nvSpPr>
        <p:spPr>
          <a:xfrm>
            <a:off x="720000" y="1357275"/>
            <a:ext cx="4209600" cy="24927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Clr>
                <a:schemeClr val="lt2"/>
              </a:buClr>
              <a:buSzPts val="1200"/>
              <a:buFont typeface="Anaheim"/>
              <a:buChar char="●"/>
              <a:defRPr/>
            </a:lvl1pPr>
            <a:lvl2pPr marL="914400" lvl="1" indent="-304800" rtl="0">
              <a:spcBef>
                <a:spcPts val="0"/>
              </a:spcBef>
              <a:spcAft>
                <a:spcPts val="0"/>
              </a:spcAft>
              <a:buClr>
                <a:srgbClr val="434343"/>
              </a:buClr>
              <a:buSzPts val="1200"/>
              <a:buFont typeface="Anaheim"/>
              <a:buChar char="○"/>
              <a:defRPr/>
            </a:lvl2pPr>
            <a:lvl3pPr marL="1371600" lvl="2" indent="-304800" rtl="0">
              <a:spcBef>
                <a:spcPts val="0"/>
              </a:spcBef>
              <a:spcAft>
                <a:spcPts val="0"/>
              </a:spcAft>
              <a:buClr>
                <a:srgbClr val="434343"/>
              </a:buClr>
              <a:buSzPts val="1200"/>
              <a:buFont typeface="Anaheim"/>
              <a:buChar char="■"/>
              <a:defRPr/>
            </a:lvl3pPr>
            <a:lvl4pPr marL="1828800" lvl="3" indent="-304800" rtl="0">
              <a:spcBef>
                <a:spcPts val="0"/>
              </a:spcBef>
              <a:spcAft>
                <a:spcPts val="0"/>
              </a:spcAft>
              <a:buClr>
                <a:srgbClr val="434343"/>
              </a:buClr>
              <a:buSzPts val="1200"/>
              <a:buFont typeface="Anaheim"/>
              <a:buChar char="●"/>
              <a:defRPr/>
            </a:lvl4pPr>
            <a:lvl5pPr marL="2286000" lvl="4" indent="-304800" rtl="0">
              <a:spcBef>
                <a:spcPts val="0"/>
              </a:spcBef>
              <a:spcAft>
                <a:spcPts val="0"/>
              </a:spcAft>
              <a:buClr>
                <a:srgbClr val="434343"/>
              </a:buClr>
              <a:buSzPts val="1200"/>
              <a:buFont typeface="Anaheim"/>
              <a:buChar char="○"/>
              <a:defRPr/>
            </a:lvl5pPr>
            <a:lvl6pPr marL="2743200" lvl="5" indent="-304800" rtl="0">
              <a:spcBef>
                <a:spcPts val="0"/>
              </a:spcBef>
              <a:spcAft>
                <a:spcPts val="0"/>
              </a:spcAft>
              <a:buClr>
                <a:srgbClr val="434343"/>
              </a:buClr>
              <a:buSzPts val="1200"/>
              <a:buFont typeface="Anaheim"/>
              <a:buChar char="■"/>
              <a:defRPr/>
            </a:lvl6pPr>
            <a:lvl7pPr marL="3200400" lvl="6" indent="-304800" rtl="0">
              <a:spcBef>
                <a:spcPts val="0"/>
              </a:spcBef>
              <a:spcAft>
                <a:spcPts val="0"/>
              </a:spcAft>
              <a:buClr>
                <a:srgbClr val="434343"/>
              </a:buClr>
              <a:buSzPts val="1200"/>
              <a:buFont typeface="Anaheim"/>
              <a:buChar char="●"/>
              <a:defRPr/>
            </a:lvl7pPr>
            <a:lvl8pPr marL="3657600" lvl="7" indent="-304800" rtl="0">
              <a:spcBef>
                <a:spcPts val="0"/>
              </a:spcBef>
              <a:spcAft>
                <a:spcPts val="0"/>
              </a:spcAft>
              <a:buClr>
                <a:srgbClr val="434343"/>
              </a:buClr>
              <a:buSzPts val="1200"/>
              <a:buFont typeface="Anaheim"/>
              <a:buChar char="○"/>
              <a:defRPr/>
            </a:lvl8pPr>
            <a:lvl9pPr marL="4114800" lvl="8" indent="-304800" rtl="0">
              <a:spcBef>
                <a:spcPts val="0"/>
              </a:spcBef>
              <a:spcAft>
                <a:spcPts val="0"/>
              </a:spcAft>
              <a:buClr>
                <a:srgbClr val="434343"/>
              </a:buClr>
              <a:buSzPts val="1200"/>
              <a:buFont typeface="Anaheim"/>
              <a:buChar char="■"/>
              <a:defRPr/>
            </a:lvl9pPr>
          </a:lstStyle>
          <a:p>
            <a:endParaRPr/>
          </a:p>
        </p:txBody>
      </p:sp>
      <p:sp>
        <p:nvSpPr>
          <p:cNvPr id="107" name="Google Shape;107;p15"/>
          <p:cNvSpPr txBox="1">
            <a:spLocks noGrp="1"/>
          </p:cNvSpPr>
          <p:nvPr>
            <p:ph type="title"/>
          </p:nvPr>
        </p:nvSpPr>
        <p:spPr>
          <a:xfrm>
            <a:off x="719988" y="459128"/>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hanks">
  <p:cSld name="CUSTOM_8">
    <p:spTree>
      <p:nvGrpSpPr>
        <p:cNvPr id="1" name="Shape 169"/>
        <p:cNvGrpSpPr/>
        <p:nvPr/>
      </p:nvGrpSpPr>
      <p:grpSpPr>
        <a:xfrm>
          <a:off x="0" y="0"/>
          <a:ext cx="0" cy="0"/>
          <a:chOff x="0" y="0"/>
          <a:chExt cx="0" cy="0"/>
        </a:xfrm>
      </p:grpSpPr>
      <p:grpSp>
        <p:nvGrpSpPr>
          <p:cNvPr id="170" name="Google Shape;170;p21"/>
          <p:cNvGrpSpPr/>
          <p:nvPr/>
        </p:nvGrpSpPr>
        <p:grpSpPr>
          <a:xfrm>
            <a:off x="772525" y="726625"/>
            <a:ext cx="6578100" cy="3438300"/>
            <a:chOff x="772525" y="726625"/>
            <a:chExt cx="6578100" cy="3438300"/>
          </a:xfrm>
        </p:grpSpPr>
        <p:sp>
          <p:nvSpPr>
            <p:cNvPr id="171" name="Google Shape;171;p21"/>
            <p:cNvSpPr/>
            <p:nvPr/>
          </p:nvSpPr>
          <p:spPr>
            <a:xfrm>
              <a:off x="772525" y="726625"/>
              <a:ext cx="6578100" cy="34383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1"/>
            <p:cNvSpPr/>
            <p:nvPr/>
          </p:nvSpPr>
          <p:spPr>
            <a:xfrm>
              <a:off x="772525" y="726625"/>
              <a:ext cx="6578100" cy="2553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3" name="Google Shape;173;p21"/>
          <p:cNvGrpSpPr/>
          <p:nvPr/>
        </p:nvGrpSpPr>
        <p:grpSpPr>
          <a:xfrm>
            <a:off x="4924175" y="2984325"/>
            <a:ext cx="3447300" cy="1584600"/>
            <a:chOff x="4924175" y="3441525"/>
            <a:chExt cx="3447300" cy="1584600"/>
          </a:xfrm>
        </p:grpSpPr>
        <p:sp>
          <p:nvSpPr>
            <p:cNvPr id="174" name="Google Shape;174;p21"/>
            <p:cNvSpPr/>
            <p:nvPr/>
          </p:nvSpPr>
          <p:spPr>
            <a:xfrm>
              <a:off x="4924175" y="3441525"/>
              <a:ext cx="3447300" cy="15846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1"/>
            <p:cNvSpPr/>
            <p:nvPr/>
          </p:nvSpPr>
          <p:spPr>
            <a:xfrm>
              <a:off x="4924175" y="3441525"/>
              <a:ext cx="3447300" cy="2553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6" name="Google Shape;176;p21"/>
          <p:cNvSpPr txBox="1">
            <a:spLocks noGrp="1"/>
          </p:cNvSpPr>
          <p:nvPr>
            <p:ph type="ctrTitle"/>
          </p:nvPr>
        </p:nvSpPr>
        <p:spPr>
          <a:xfrm>
            <a:off x="1697375" y="1229575"/>
            <a:ext cx="3294600" cy="997800"/>
          </a:xfrm>
          <a:prstGeom prst="rect">
            <a:avLst/>
          </a:prstGeom>
        </p:spPr>
        <p:txBody>
          <a:bodyPr spcFirstLastPara="1" wrap="square" lIns="91425" tIns="91425" rIns="91425" bIns="91425" anchor="t" anchorCtr="0">
            <a:noAutofit/>
          </a:bodyPr>
          <a:lstStyle>
            <a:lvl1pPr lvl="0" rtl="0">
              <a:spcBef>
                <a:spcPts val="0"/>
              </a:spcBef>
              <a:spcAft>
                <a:spcPts val="0"/>
              </a:spcAft>
              <a:buSzPts val="5200"/>
              <a:buNone/>
              <a:defRPr sz="60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77" name="Google Shape;177;p21"/>
          <p:cNvSpPr txBox="1">
            <a:spLocks noGrp="1"/>
          </p:cNvSpPr>
          <p:nvPr>
            <p:ph type="subTitle" idx="1"/>
          </p:nvPr>
        </p:nvSpPr>
        <p:spPr>
          <a:xfrm>
            <a:off x="1697375" y="2291627"/>
            <a:ext cx="3294600" cy="997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sz="1600"/>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178" name="Google Shape;178;p21"/>
          <p:cNvSpPr txBox="1"/>
          <p:nvPr/>
        </p:nvSpPr>
        <p:spPr>
          <a:xfrm>
            <a:off x="5017075" y="3285800"/>
            <a:ext cx="3294600" cy="825900"/>
          </a:xfrm>
          <a:prstGeom prst="rect">
            <a:avLst/>
          </a:prstGeom>
          <a:noFill/>
          <a:ln>
            <a:noFill/>
          </a:ln>
        </p:spPr>
        <p:txBody>
          <a:bodyPr spcFirstLastPara="1" wrap="square" lIns="91425" tIns="91425" rIns="91425" bIns="91425" anchor="t" anchorCtr="0">
            <a:noAutofit/>
          </a:bodyPr>
          <a:lstStyle/>
          <a:p>
            <a:pPr marL="0" lvl="0" indent="0" algn="l" rtl="0">
              <a:spcBef>
                <a:spcPts val="300"/>
              </a:spcBef>
              <a:spcAft>
                <a:spcPts val="0"/>
              </a:spcAft>
              <a:buNone/>
            </a:pPr>
            <a:r>
              <a:rPr lang="en" sz="1000" b="1">
                <a:solidFill>
                  <a:schemeClr val="dk1"/>
                </a:solidFill>
                <a:latin typeface="Source Code Pro"/>
                <a:ea typeface="Source Code Pro"/>
                <a:cs typeface="Source Code Pro"/>
                <a:sym typeface="Source Code Pro"/>
              </a:rPr>
              <a:t>CREDITS:</a:t>
            </a:r>
            <a:r>
              <a:rPr lang="en" sz="1000">
                <a:solidFill>
                  <a:schemeClr val="dk1"/>
                </a:solidFill>
                <a:latin typeface="Source Code Pro"/>
                <a:ea typeface="Source Code Pro"/>
                <a:cs typeface="Source Code Pro"/>
                <a:sym typeface="Source Code Pro"/>
              </a:rPr>
              <a:t> This presentation template was created by </a:t>
            </a:r>
            <a:r>
              <a:rPr lang="en" sz="1000" b="1" u="sng">
                <a:solidFill>
                  <a:schemeClr val="dk1"/>
                </a:solidFill>
                <a:latin typeface="Source Code Pro"/>
                <a:ea typeface="Source Code Pro"/>
                <a:cs typeface="Source Code Pro"/>
                <a:sym typeface="Source Code Pro"/>
                <a:hlinkClick r:id="rId2">
                  <a:extLst>
                    <a:ext uri="{A12FA001-AC4F-418D-AE19-62706E023703}">
                      <ahyp:hlinkClr xmlns:ahyp="http://schemas.microsoft.com/office/drawing/2018/hyperlinkcolor" val="tx"/>
                    </a:ext>
                  </a:extLst>
                </a:hlinkClick>
              </a:rPr>
              <a:t>Slidesgo</a:t>
            </a:r>
            <a:r>
              <a:rPr lang="en" sz="1000">
                <a:solidFill>
                  <a:schemeClr val="dk1"/>
                </a:solidFill>
                <a:latin typeface="Source Code Pro"/>
                <a:ea typeface="Source Code Pro"/>
                <a:cs typeface="Source Code Pro"/>
                <a:sym typeface="Source Code Pro"/>
              </a:rPr>
              <a:t>, and includes icons by </a:t>
            </a:r>
            <a:r>
              <a:rPr lang="en" sz="1000" b="1" u="sng">
                <a:solidFill>
                  <a:schemeClr val="dk1"/>
                </a:solidFill>
                <a:latin typeface="Source Code Pro"/>
                <a:ea typeface="Source Code Pro"/>
                <a:cs typeface="Source Code Pro"/>
                <a:sym typeface="Source Code Pro"/>
                <a:hlinkClick r:id="rId3">
                  <a:extLst>
                    <a:ext uri="{A12FA001-AC4F-418D-AE19-62706E023703}">
                      <ahyp:hlinkClr xmlns:ahyp="http://schemas.microsoft.com/office/drawing/2018/hyperlinkcolor" val="tx"/>
                    </a:ext>
                  </a:extLst>
                </a:hlinkClick>
              </a:rPr>
              <a:t>Flaticon</a:t>
            </a:r>
            <a:r>
              <a:rPr lang="en" sz="1000">
                <a:solidFill>
                  <a:schemeClr val="dk1"/>
                </a:solidFill>
                <a:latin typeface="Source Code Pro"/>
                <a:ea typeface="Source Code Pro"/>
                <a:cs typeface="Source Code Pro"/>
                <a:sym typeface="Source Code Pro"/>
              </a:rPr>
              <a:t>, and infographics &amp; images by </a:t>
            </a:r>
            <a:r>
              <a:rPr lang="en" sz="1000" b="1" u="sng">
                <a:solidFill>
                  <a:schemeClr val="dk1"/>
                </a:solidFill>
                <a:latin typeface="Source Code Pro"/>
                <a:ea typeface="Source Code Pro"/>
                <a:cs typeface="Source Code Pro"/>
                <a:sym typeface="Source Code Pro"/>
                <a:hlinkClick r:id="rId4">
                  <a:extLst>
                    <a:ext uri="{A12FA001-AC4F-418D-AE19-62706E023703}">
                      <ahyp:hlinkClr xmlns:ahyp="http://schemas.microsoft.com/office/drawing/2018/hyperlinkcolor" val="tx"/>
                    </a:ext>
                  </a:extLst>
                </a:hlinkClick>
              </a:rPr>
              <a:t>Freepik</a:t>
            </a:r>
            <a:r>
              <a:rPr lang="en" sz="1000" u="sng">
                <a:solidFill>
                  <a:schemeClr val="dk1"/>
                </a:solidFill>
                <a:latin typeface="Source Code Pro"/>
                <a:ea typeface="Source Code Pro"/>
                <a:cs typeface="Source Code Pro"/>
                <a:sym typeface="Source Code Pro"/>
              </a:rPr>
              <a:t> </a:t>
            </a:r>
            <a:endParaRPr sz="1000" b="1" u="sng">
              <a:solidFill>
                <a:schemeClr val="dk1"/>
              </a:solidFill>
              <a:latin typeface="Source Code Pro"/>
              <a:ea typeface="Source Code Pro"/>
              <a:cs typeface="Source Code Pro"/>
              <a:sym typeface="Source Code Pro"/>
            </a:endParaRPr>
          </a:p>
        </p:txBody>
      </p:sp>
      <p:sp>
        <p:nvSpPr>
          <p:cNvPr id="179" name="Google Shape;179;p21"/>
          <p:cNvSpPr txBox="1"/>
          <p:nvPr/>
        </p:nvSpPr>
        <p:spPr>
          <a:xfrm>
            <a:off x="344300" y="4753684"/>
            <a:ext cx="8478600" cy="180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dk1"/>
                </a:solidFill>
                <a:latin typeface="Source Code Pro"/>
                <a:ea typeface="Source Code Pro"/>
                <a:cs typeface="Source Code Pro"/>
                <a:sym typeface="Source Code Pro"/>
              </a:rPr>
              <a:t>1 0 1 1   0 1 1   0 1   1 0 1 1 0 0 1   1 0   1 1 0 1 1   0 1 1   0 1   1 1 0 1 1 0   1 1 0 1 1 1   1 1 0 1 </a:t>
            </a:r>
            <a:endParaRPr sz="1000">
              <a:solidFill>
                <a:schemeClr val="dk1"/>
              </a:solidFill>
              <a:latin typeface="Source Code Pro"/>
              <a:ea typeface="Source Code Pro"/>
              <a:cs typeface="Source Code Pro"/>
              <a:sym typeface="Source Code Pro"/>
            </a:endParaRPr>
          </a:p>
        </p:txBody>
      </p:sp>
      <p:sp>
        <p:nvSpPr>
          <p:cNvPr id="180" name="Google Shape;180;p21"/>
          <p:cNvSpPr/>
          <p:nvPr/>
        </p:nvSpPr>
        <p:spPr>
          <a:xfrm>
            <a:off x="11575" y="0"/>
            <a:ext cx="3048600" cy="414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1"/>
          <p:cNvSpPr/>
          <p:nvPr/>
        </p:nvSpPr>
        <p:spPr>
          <a:xfrm>
            <a:off x="3059300" y="0"/>
            <a:ext cx="6084600" cy="414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p:cSld name="CUSTOM_14">
    <p:spTree>
      <p:nvGrpSpPr>
        <p:cNvPr id="1" name="Shape 182"/>
        <p:cNvGrpSpPr/>
        <p:nvPr/>
      </p:nvGrpSpPr>
      <p:grpSpPr>
        <a:xfrm>
          <a:off x="0" y="0"/>
          <a:ext cx="0" cy="0"/>
          <a:chOff x="0" y="0"/>
          <a:chExt cx="0" cy="0"/>
        </a:xfrm>
      </p:grpSpPr>
      <p:grpSp>
        <p:nvGrpSpPr>
          <p:cNvPr id="183" name="Google Shape;183;p22"/>
          <p:cNvGrpSpPr/>
          <p:nvPr/>
        </p:nvGrpSpPr>
        <p:grpSpPr>
          <a:xfrm>
            <a:off x="772525" y="726625"/>
            <a:ext cx="6578100" cy="3438300"/>
            <a:chOff x="772525" y="726625"/>
            <a:chExt cx="6578100" cy="3438300"/>
          </a:xfrm>
        </p:grpSpPr>
        <p:sp>
          <p:nvSpPr>
            <p:cNvPr id="184" name="Google Shape;184;p22"/>
            <p:cNvSpPr/>
            <p:nvPr/>
          </p:nvSpPr>
          <p:spPr>
            <a:xfrm>
              <a:off x="772525" y="726625"/>
              <a:ext cx="6578100" cy="34383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2"/>
            <p:cNvSpPr/>
            <p:nvPr/>
          </p:nvSpPr>
          <p:spPr>
            <a:xfrm>
              <a:off x="772525" y="726625"/>
              <a:ext cx="6578100" cy="2553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6" name="Google Shape;186;p22"/>
          <p:cNvGrpSpPr/>
          <p:nvPr/>
        </p:nvGrpSpPr>
        <p:grpSpPr>
          <a:xfrm>
            <a:off x="4924175" y="2984325"/>
            <a:ext cx="3447300" cy="1584600"/>
            <a:chOff x="4924175" y="3441525"/>
            <a:chExt cx="3447300" cy="1584600"/>
          </a:xfrm>
        </p:grpSpPr>
        <p:sp>
          <p:nvSpPr>
            <p:cNvPr id="187" name="Google Shape;187;p22"/>
            <p:cNvSpPr/>
            <p:nvPr/>
          </p:nvSpPr>
          <p:spPr>
            <a:xfrm>
              <a:off x="4924175" y="3441525"/>
              <a:ext cx="3447300" cy="15846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2"/>
            <p:cNvSpPr/>
            <p:nvPr/>
          </p:nvSpPr>
          <p:spPr>
            <a:xfrm>
              <a:off x="4924175" y="3441525"/>
              <a:ext cx="3447300" cy="2553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9" name="Google Shape;189;p22"/>
          <p:cNvSpPr txBox="1"/>
          <p:nvPr/>
        </p:nvSpPr>
        <p:spPr>
          <a:xfrm>
            <a:off x="344300" y="4753684"/>
            <a:ext cx="8478600" cy="180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dk1"/>
                </a:solidFill>
                <a:latin typeface="Source Code Pro"/>
                <a:ea typeface="Source Code Pro"/>
                <a:cs typeface="Source Code Pro"/>
                <a:sym typeface="Source Code Pro"/>
              </a:rPr>
              <a:t>1 0 1 1   0 1 1   0 1   1 0 1 1 0 0 1   1 0   1 1 0 1 1   0 1 1   0 1   1 1 0 1 1 0   1 1 0 1 1 1   1 1 0 1 </a:t>
            </a:r>
            <a:endParaRPr sz="1000">
              <a:solidFill>
                <a:schemeClr val="dk1"/>
              </a:solidFill>
              <a:latin typeface="Source Code Pro"/>
              <a:ea typeface="Source Code Pro"/>
              <a:cs typeface="Source Code Pro"/>
              <a:sym typeface="Source Code Pro"/>
            </a:endParaRPr>
          </a:p>
        </p:txBody>
      </p:sp>
      <p:grpSp>
        <p:nvGrpSpPr>
          <p:cNvPr id="190" name="Google Shape;190;p22"/>
          <p:cNvGrpSpPr/>
          <p:nvPr/>
        </p:nvGrpSpPr>
        <p:grpSpPr>
          <a:xfrm>
            <a:off x="11575" y="0"/>
            <a:ext cx="9132325" cy="414900"/>
            <a:chOff x="11575" y="0"/>
            <a:chExt cx="9132325" cy="414900"/>
          </a:xfrm>
        </p:grpSpPr>
        <p:sp>
          <p:nvSpPr>
            <p:cNvPr id="191" name="Google Shape;191;p22"/>
            <p:cNvSpPr/>
            <p:nvPr/>
          </p:nvSpPr>
          <p:spPr>
            <a:xfrm>
              <a:off x="11575" y="0"/>
              <a:ext cx="3048600" cy="414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2"/>
            <p:cNvSpPr/>
            <p:nvPr/>
          </p:nvSpPr>
          <p:spPr>
            <a:xfrm>
              <a:off x="3059300" y="0"/>
              <a:ext cx="6084600" cy="414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1">
  <p:cSld name="CUSTOM_14_1">
    <p:spTree>
      <p:nvGrpSpPr>
        <p:cNvPr id="1" name="Shape 193"/>
        <p:cNvGrpSpPr/>
        <p:nvPr/>
      </p:nvGrpSpPr>
      <p:grpSpPr>
        <a:xfrm>
          <a:off x="0" y="0"/>
          <a:ext cx="0" cy="0"/>
          <a:chOff x="0" y="0"/>
          <a:chExt cx="0" cy="0"/>
        </a:xfrm>
      </p:grpSpPr>
      <p:grpSp>
        <p:nvGrpSpPr>
          <p:cNvPr id="194" name="Google Shape;194;p23"/>
          <p:cNvGrpSpPr/>
          <p:nvPr/>
        </p:nvGrpSpPr>
        <p:grpSpPr>
          <a:xfrm>
            <a:off x="396500" y="170424"/>
            <a:ext cx="8360126" cy="4398447"/>
            <a:chOff x="1054783" y="1029605"/>
            <a:chExt cx="7587010" cy="3902100"/>
          </a:xfrm>
        </p:grpSpPr>
        <p:sp>
          <p:nvSpPr>
            <p:cNvPr id="195" name="Google Shape;195;p23"/>
            <p:cNvSpPr/>
            <p:nvPr/>
          </p:nvSpPr>
          <p:spPr>
            <a:xfrm>
              <a:off x="1054793" y="1029605"/>
              <a:ext cx="7587000" cy="39021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3"/>
            <p:cNvSpPr/>
            <p:nvPr/>
          </p:nvSpPr>
          <p:spPr>
            <a:xfrm>
              <a:off x="1054783" y="1029605"/>
              <a:ext cx="7587000" cy="2262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7" name="Google Shape;197;p23"/>
          <p:cNvSpPr txBox="1"/>
          <p:nvPr/>
        </p:nvSpPr>
        <p:spPr>
          <a:xfrm>
            <a:off x="344300" y="4753684"/>
            <a:ext cx="8478600" cy="180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dk1"/>
                </a:solidFill>
                <a:latin typeface="Source Code Pro"/>
                <a:ea typeface="Source Code Pro"/>
                <a:cs typeface="Source Code Pro"/>
                <a:sym typeface="Source Code Pro"/>
              </a:rPr>
              <a:t>1 0 1 1   0 1 1   0 1   1 0 1 1 0 0 1   1 0   1 1 0 1 1   0 1 1   0 1   1 1 0 1 1 0   1 1 0 1 1 1   1 1 0 1 </a:t>
            </a:r>
            <a:endParaRPr sz="1000">
              <a:solidFill>
                <a:schemeClr val="dk1"/>
              </a:solidFill>
              <a:latin typeface="Source Code Pro"/>
              <a:ea typeface="Source Code Pro"/>
              <a:cs typeface="Source Code Pro"/>
              <a:sym typeface="Source Code Pro"/>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grpSp>
        <p:nvGrpSpPr>
          <p:cNvPr id="21" name="Google Shape;21;p4"/>
          <p:cNvGrpSpPr/>
          <p:nvPr/>
        </p:nvGrpSpPr>
        <p:grpSpPr>
          <a:xfrm>
            <a:off x="396500" y="170424"/>
            <a:ext cx="8360126" cy="4398447"/>
            <a:chOff x="1054783" y="1029605"/>
            <a:chExt cx="7587010" cy="3902100"/>
          </a:xfrm>
        </p:grpSpPr>
        <p:sp>
          <p:nvSpPr>
            <p:cNvPr id="22" name="Google Shape;22;p4"/>
            <p:cNvSpPr/>
            <p:nvPr/>
          </p:nvSpPr>
          <p:spPr>
            <a:xfrm>
              <a:off x="1054793" y="1029605"/>
              <a:ext cx="7587000" cy="39021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4"/>
            <p:cNvSpPr/>
            <p:nvPr/>
          </p:nvSpPr>
          <p:spPr>
            <a:xfrm>
              <a:off x="1054783" y="1029605"/>
              <a:ext cx="7587000" cy="2262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 name="Google Shape;24;p4"/>
          <p:cNvSpPr txBox="1">
            <a:spLocks noGrp="1"/>
          </p:cNvSpPr>
          <p:nvPr>
            <p:ph type="title"/>
          </p:nvPr>
        </p:nvSpPr>
        <p:spPr>
          <a:xfrm>
            <a:off x="719988" y="459128"/>
            <a:ext cx="7704000" cy="572700"/>
          </a:xfrm>
          <a:prstGeom prst="rect">
            <a:avLst/>
          </a:prstGeom>
        </p:spPr>
        <p:txBody>
          <a:bodyPr spcFirstLastPara="1" wrap="square" lIns="91425" tIns="91425" rIns="91425" bIns="91425" anchor="t" anchorCtr="0">
            <a:noAutofit/>
          </a:bodyPr>
          <a:lstStyle>
            <a:lvl1pPr lvl="0">
              <a:spcBef>
                <a:spcPts val="0"/>
              </a:spcBef>
              <a:spcAft>
                <a:spcPts val="0"/>
              </a:spcAft>
              <a:buSzPts val="3300"/>
              <a:buNone/>
              <a:defRPr/>
            </a:lvl1pPr>
            <a:lvl2pPr lvl="1">
              <a:spcBef>
                <a:spcPts val="0"/>
              </a:spcBef>
              <a:spcAft>
                <a:spcPts val="0"/>
              </a:spcAft>
              <a:buSzPts val="3300"/>
              <a:buNone/>
              <a:defRPr/>
            </a:lvl2pPr>
            <a:lvl3pPr lvl="2">
              <a:spcBef>
                <a:spcPts val="0"/>
              </a:spcBef>
              <a:spcAft>
                <a:spcPts val="0"/>
              </a:spcAft>
              <a:buSzPts val="3300"/>
              <a:buNone/>
              <a:defRPr/>
            </a:lvl3pPr>
            <a:lvl4pPr lvl="3">
              <a:spcBef>
                <a:spcPts val="0"/>
              </a:spcBef>
              <a:spcAft>
                <a:spcPts val="0"/>
              </a:spcAft>
              <a:buSzPts val="3300"/>
              <a:buNone/>
              <a:defRPr/>
            </a:lvl4pPr>
            <a:lvl5pPr lvl="4">
              <a:spcBef>
                <a:spcPts val="0"/>
              </a:spcBef>
              <a:spcAft>
                <a:spcPts val="0"/>
              </a:spcAft>
              <a:buSzPts val="3300"/>
              <a:buNone/>
              <a:defRPr/>
            </a:lvl5pPr>
            <a:lvl6pPr lvl="5">
              <a:spcBef>
                <a:spcPts val="0"/>
              </a:spcBef>
              <a:spcAft>
                <a:spcPts val="0"/>
              </a:spcAft>
              <a:buSzPts val="3300"/>
              <a:buNone/>
              <a:defRPr/>
            </a:lvl6pPr>
            <a:lvl7pPr lvl="6">
              <a:spcBef>
                <a:spcPts val="0"/>
              </a:spcBef>
              <a:spcAft>
                <a:spcPts val="0"/>
              </a:spcAft>
              <a:buSzPts val="3300"/>
              <a:buNone/>
              <a:defRPr/>
            </a:lvl7pPr>
            <a:lvl8pPr lvl="7">
              <a:spcBef>
                <a:spcPts val="0"/>
              </a:spcBef>
              <a:spcAft>
                <a:spcPts val="0"/>
              </a:spcAft>
              <a:buSzPts val="3300"/>
              <a:buNone/>
              <a:defRPr/>
            </a:lvl8pPr>
            <a:lvl9pPr lvl="8">
              <a:spcBef>
                <a:spcPts val="0"/>
              </a:spcBef>
              <a:spcAft>
                <a:spcPts val="0"/>
              </a:spcAft>
              <a:buSzPts val="3300"/>
              <a:buNone/>
              <a:defRPr/>
            </a:lvl9pPr>
          </a:lstStyle>
          <a:p>
            <a:endParaRPr/>
          </a:p>
        </p:txBody>
      </p:sp>
      <p:sp>
        <p:nvSpPr>
          <p:cNvPr id="25" name="Google Shape;25;p4"/>
          <p:cNvSpPr txBox="1">
            <a:spLocks noGrp="1"/>
          </p:cNvSpPr>
          <p:nvPr>
            <p:ph type="body" idx="1"/>
          </p:nvPr>
        </p:nvSpPr>
        <p:spPr>
          <a:xfrm>
            <a:off x="720000" y="1238200"/>
            <a:ext cx="7704000" cy="3810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AutoNum type="arabicPeriod"/>
              <a:defRPr/>
            </a:lvl1pPr>
            <a:lvl2pPr marL="914400" lvl="1" indent="-304800">
              <a:spcBef>
                <a:spcPts val="0"/>
              </a:spcBef>
              <a:spcAft>
                <a:spcPts val="0"/>
              </a:spcAft>
              <a:buSzPts val="1200"/>
              <a:buAutoNum type="alphaLcPeriod"/>
              <a:defRPr/>
            </a:lvl2pPr>
            <a:lvl3pPr marL="1371600" lvl="2" indent="-304800">
              <a:spcBef>
                <a:spcPts val="0"/>
              </a:spcBef>
              <a:spcAft>
                <a:spcPts val="0"/>
              </a:spcAft>
              <a:buSzPts val="1200"/>
              <a:buAutoNum type="romanLcPeriod"/>
              <a:defRPr/>
            </a:lvl3pPr>
            <a:lvl4pPr marL="1828800" lvl="3" indent="-304800">
              <a:spcBef>
                <a:spcPts val="0"/>
              </a:spcBef>
              <a:spcAft>
                <a:spcPts val="0"/>
              </a:spcAft>
              <a:buSzPts val="1200"/>
              <a:buAutoNum type="arabicPeriod"/>
              <a:defRPr/>
            </a:lvl4pPr>
            <a:lvl5pPr marL="2286000" lvl="4" indent="-304800">
              <a:spcBef>
                <a:spcPts val="0"/>
              </a:spcBef>
              <a:spcAft>
                <a:spcPts val="0"/>
              </a:spcAft>
              <a:buSzPts val="1200"/>
              <a:buAutoNum type="alphaLcPeriod"/>
              <a:defRPr/>
            </a:lvl5pPr>
            <a:lvl6pPr marL="2743200" lvl="5" indent="-304800">
              <a:spcBef>
                <a:spcPts val="0"/>
              </a:spcBef>
              <a:spcAft>
                <a:spcPts val="0"/>
              </a:spcAft>
              <a:buSzPts val="1200"/>
              <a:buAutoNum type="romanLcPeriod"/>
              <a:defRPr/>
            </a:lvl6pPr>
            <a:lvl7pPr marL="3200400" lvl="6" indent="-304800">
              <a:spcBef>
                <a:spcPts val="0"/>
              </a:spcBef>
              <a:spcAft>
                <a:spcPts val="0"/>
              </a:spcAft>
              <a:buSzPts val="1200"/>
              <a:buAutoNum type="arabicPeriod"/>
              <a:defRPr/>
            </a:lvl7pPr>
            <a:lvl8pPr marL="3657600" lvl="7" indent="-304800">
              <a:spcBef>
                <a:spcPts val="0"/>
              </a:spcBef>
              <a:spcAft>
                <a:spcPts val="0"/>
              </a:spcAft>
              <a:buSzPts val="1200"/>
              <a:buAutoNum type="alphaLcPeriod"/>
              <a:defRPr/>
            </a:lvl8pPr>
            <a:lvl9pPr marL="4114800" lvl="8" indent="-304800">
              <a:spcBef>
                <a:spcPts val="0"/>
              </a:spcBef>
              <a:spcAft>
                <a:spcPts val="0"/>
              </a:spcAft>
              <a:buSzPts val="1200"/>
              <a:buAutoNum type="romanLcPeriod"/>
              <a:defRPr/>
            </a:lvl9pPr>
          </a:lstStyle>
          <a:p>
            <a:endParaRPr/>
          </a:p>
        </p:txBody>
      </p:sp>
      <p:sp>
        <p:nvSpPr>
          <p:cNvPr id="26" name="Google Shape;26;p4"/>
          <p:cNvSpPr txBox="1"/>
          <p:nvPr/>
        </p:nvSpPr>
        <p:spPr>
          <a:xfrm>
            <a:off x="344300" y="4753684"/>
            <a:ext cx="8478600" cy="180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dk1"/>
                </a:solidFill>
                <a:latin typeface="Source Code Pro"/>
                <a:ea typeface="Source Code Pro"/>
                <a:cs typeface="Source Code Pro"/>
                <a:sym typeface="Source Code Pro"/>
              </a:rPr>
              <a:t>1 0 1 1   0 1 1   0 1   1 0 1 1 0 0 1   1 0   1 1 0 1 1   0 1 1   0 1   1 1 0 1 1 0   1 1 0 1 1 1   1 1 0 1 </a:t>
            </a:r>
            <a:endParaRPr sz="1000">
              <a:solidFill>
                <a:schemeClr val="dk1"/>
              </a:solidFill>
              <a:latin typeface="Source Code Pro"/>
              <a:ea typeface="Source Code Pro"/>
              <a:cs typeface="Source Code Pro"/>
              <a:sym typeface="Source Code Pro"/>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3"/>
        <p:cNvGrpSpPr/>
        <p:nvPr/>
      </p:nvGrpSpPr>
      <p:grpSpPr>
        <a:xfrm>
          <a:off x="0" y="0"/>
          <a:ext cx="0" cy="0"/>
          <a:chOff x="0" y="0"/>
          <a:chExt cx="0" cy="0"/>
        </a:xfrm>
      </p:grpSpPr>
      <p:grpSp>
        <p:nvGrpSpPr>
          <p:cNvPr id="44" name="Google Shape;44;p7"/>
          <p:cNvGrpSpPr/>
          <p:nvPr/>
        </p:nvGrpSpPr>
        <p:grpSpPr>
          <a:xfrm>
            <a:off x="396500" y="170424"/>
            <a:ext cx="8360126" cy="4398447"/>
            <a:chOff x="1054783" y="1029605"/>
            <a:chExt cx="7587010" cy="3902100"/>
          </a:xfrm>
        </p:grpSpPr>
        <p:sp>
          <p:nvSpPr>
            <p:cNvPr id="45" name="Google Shape;45;p7"/>
            <p:cNvSpPr/>
            <p:nvPr/>
          </p:nvSpPr>
          <p:spPr>
            <a:xfrm>
              <a:off x="1054793" y="1029605"/>
              <a:ext cx="7587000" cy="39021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7"/>
            <p:cNvSpPr/>
            <p:nvPr/>
          </p:nvSpPr>
          <p:spPr>
            <a:xfrm>
              <a:off x="1054783" y="1029605"/>
              <a:ext cx="7587000" cy="2262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 name="Google Shape;47;p7"/>
          <p:cNvSpPr txBox="1">
            <a:spLocks noGrp="1"/>
          </p:cNvSpPr>
          <p:nvPr>
            <p:ph type="title"/>
          </p:nvPr>
        </p:nvSpPr>
        <p:spPr>
          <a:xfrm>
            <a:off x="720000" y="475500"/>
            <a:ext cx="7704000" cy="557700"/>
          </a:xfrm>
          <a:prstGeom prst="rect">
            <a:avLst/>
          </a:prstGeom>
        </p:spPr>
        <p:txBody>
          <a:bodyPr spcFirstLastPara="1" wrap="square" lIns="91425" tIns="91425" rIns="91425" bIns="91425" anchor="t" anchorCtr="0">
            <a:noAutofit/>
          </a:bodyPr>
          <a:lstStyle>
            <a:lvl1pPr lvl="0" rtl="0">
              <a:spcBef>
                <a:spcPts val="0"/>
              </a:spcBef>
              <a:spcAft>
                <a:spcPts val="0"/>
              </a:spcAft>
              <a:buSzPts val="3300"/>
              <a:buNone/>
              <a:defRPr sz="3200"/>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sp>
        <p:nvSpPr>
          <p:cNvPr id="48" name="Google Shape;48;p7"/>
          <p:cNvSpPr txBox="1">
            <a:spLocks noGrp="1"/>
          </p:cNvSpPr>
          <p:nvPr>
            <p:ph type="body" idx="1"/>
          </p:nvPr>
        </p:nvSpPr>
        <p:spPr>
          <a:xfrm>
            <a:off x="720000" y="1244275"/>
            <a:ext cx="3692400" cy="29556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Clr>
                <a:schemeClr val="accent4"/>
              </a:buClr>
              <a:buSzPts val="1200"/>
              <a:buAutoNum type="arabicPeriod"/>
              <a:defRPr/>
            </a:lvl1pPr>
            <a:lvl2pPr marL="914400" lvl="1" indent="-304800" rtl="0">
              <a:spcBef>
                <a:spcPts val="0"/>
              </a:spcBef>
              <a:spcAft>
                <a:spcPts val="0"/>
              </a:spcAft>
              <a:buClr>
                <a:srgbClr val="E76A28"/>
              </a:buClr>
              <a:buSzPts val="1200"/>
              <a:buFont typeface="Nunito Light"/>
              <a:buAutoNum type="alphaLcPeriod"/>
              <a:defRPr/>
            </a:lvl2pPr>
            <a:lvl3pPr marL="1371600" lvl="2" indent="-304800" rtl="0">
              <a:spcBef>
                <a:spcPts val="0"/>
              </a:spcBef>
              <a:spcAft>
                <a:spcPts val="0"/>
              </a:spcAft>
              <a:buClr>
                <a:srgbClr val="E76A28"/>
              </a:buClr>
              <a:buSzPts val="1200"/>
              <a:buFont typeface="Nunito Light"/>
              <a:buAutoNum type="romanLcPeriod"/>
              <a:defRPr sz="1300"/>
            </a:lvl3pPr>
            <a:lvl4pPr marL="1828800" lvl="3" indent="-304800" rtl="0">
              <a:spcBef>
                <a:spcPts val="0"/>
              </a:spcBef>
              <a:spcAft>
                <a:spcPts val="0"/>
              </a:spcAft>
              <a:buClr>
                <a:srgbClr val="E76A28"/>
              </a:buClr>
              <a:buSzPts val="1200"/>
              <a:buFont typeface="Nunito Light"/>
              <a:buAutoNum type="arabicPeriod"/>
              <a:defRPr sz="1300"/>
            </a:lvl4pPr>
            <a:lvl5pPr marL="2286000" lvl="4" indent="-304800" rtl="0">
              <a:spcBef>
                <a:spcPts val="0"/>
              </a:spcBef>
              <a:spcAft>
                <a:spcPts val="0"/>
              </a:spcAft>
              <a:buClr>
                <a:srgbClr val="E76A28"/>
              </a:buClr>
              <a:buSzPts val="1200"/>
              <a:buFont typeface="Nunito Light"/>
              <a:buAutoNum type="alphaLcPeriod"/>
              <a:defRPr sz="1300"/>
            </a:lvl5pPr>
            <a:lvl6pPr marL="2743200" lvl="5" indent="-304800" rtl="0">
              <a:spcBef>
                <a:spcPts val="0"/>
              </a:spcBef>
              <a:spcAft>
                <a:spcPts val="0"/>
              </a:spcAft>
              <a:buClr>
                <a:srgbClr val="999999"/>
              </a:buClr>
              <a:buSzPts val="1200"/>
              <a:buFont typeface="Nunito Light"/>
              <a:buAutoNum type="romanLcPeriod"/>
              <a:defRPr sz="1300"/>
            </a:lvl6pPr>
            <a:lvl7pPr marL="3200400" lvl="6" indent="-304800" rtl="0">
              <a:spcBef>
                <a:spcPts val="0"/>
              </a:spcBef>
              <a:spcAft>
                <a:spcPts val="0"/>
              </a:spcAft>
              <a:buClr>
                <a:srgbClr val="999999"/>
              </a:buClr>
              <a:buSzPts val="1200"/>
              <a:buFont typeface="Nunito Light"/>
              <a:buAutoNum type="arabicPeriod"/>
              <a:defRPr sz="1300"/>
            </a:lvl7pPr>
            <a:lvl8pPr marL="3657600" lvl="7" indent="-304800" rtl="0">
              <a:spcBef>
                <a:spcPts val="0"/>
              </a:spcBef>
              <a:spcAft>
                <a:spcPts val="0"/>
              </a:spcAft>
              <a:buClr>
                <a:srgbClr val="999999"/>
              </a:buClr>
              <a:buSzPts val="1200"/>
              <a:buFont typeface="Nunito Light"/>
              <a:buAutoNum type="alphaLcPeriod"/>
              <a:defRPr sz="1300"/>
            </a:lvl8pPr>
            <a:lvl9pPr marL="4114800" lvl="8" indent="-304800" rtl="0">
              <a:spcBef>
                <a:spcPts val="0"/>
              </a:spcBef>
              <a:spcAft>
                <a:spcPts val="0"/>
              </a:spcAft>
              <a:buClr>
                <a:srgbClr val="999999"/>
              </a:buClr>
              <a:buSzPts val="1200"/>
              <a:buFont typeface="Nunito Light"/>
              <a:buAutoNum type="romanLcPeriod"/>
              <a:defRPr sz="1300"/>
            </a:lvl9pPr>
          </a:lstStyle>
          <a:p>
            <a:endParaRPr/>
          </a:p>
        </p:txBody>
      </p:sp>
      <p:sp>
        <p:nvSpPr>
          <p:cNvPr id="49" name="Google Shape;49;p7"/>
          <p:cNvSpPr txBox="1"/>
          <p:nvPr/>
        </p:nvSpPr>
        <p:spPr>
          <a:xfrm>
            <a:off x="344300" y="4753684"/>
            <a:ext cx="8478600" cy="180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dk1"/>
                </a:solidFill>
                <a:latin typeface="Source Code Pro"/>
                <a:ea typeface="Source Code Pro"/>
                <a:cs typeface="Source Code Pro"/>
                <a:sym typeface="Source Code Pro"/>
              </a:rPr>
              <a:t>1 0 1 1   0 1 1   0 1   1 0 1 1 0 0 1   1 0   1 1 0 1 1   0 1 1   0 1   1 1 0 1 1 0   1 1 0 1 1 1   1 1 0 1 </a:t>
            </a:r>
            <a:endParaRPr sz="1000">
              <a:solidFill>
                <a:schemeClr val="dk1"/>
              </a:solidFill>
              <a:latin typeface="Source Code Pro"/>
              <a:ea typeface="Source Code Pro"/>
              <a:cs typeface="Source Code Pro"/>
              <a:sym typeface="Source Code Pro"/>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50"/>
        <p:cNvGrpSpPr/>
        <p:nvPr/>
      </p:nvGrpSpPr>
      <p:grpSpPr>
        <a:xfrm>
          <a:off x="0" y="0"/>
          <a:ext cx="0" cy="0"/>
          <a:chOff x="0" y="0"/>
          <a:chExt cx="0" cy="0"/>
        </a:xfrm>
      </p:grpSpPr>
      <p:grpSp>
        <p:nvGrpSpPr>
          <p:cNvPr id="51" name="Google Shape;51;p8"/>
          <p:cNvGrpSpPr/>
          <p:nvPr/>
        </p:nvGrpSpPr>
        <p:grpSpPr>
          <a:xfrm>
            <a:off x="396500" y="170424"/>
            <a:ext cx="8360126" cy="4398447"/>
            <a:chOff x="1054783" y="1029605"/>
            <a:chExt cx="7587010" cy="3902100"/>
          </a:xfrm>
        </p:grpSpPr>
        <p:sp>
          <p:nvSpPr>
            <p:cNvPr id="52" name="Google Shape;52;p8"/>
            <p:cNvSpPr/>
            <p:nvPr/>
          </p:nvSpPr>
          <p:spPr>
            <a:xfrm>
              <a:off x="1054793" y="1029605"/>
              <a:ext cx="7587000" cy="39021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8"/>
            <p:cNvSpPr/>
            <p:nvPr/>
          </p:nvSpPr>
          <p:spPr>
            <a:xfrm>
              <a:off x="1054783" y="1029605"/>
              <a:ext cx="7587000" cy="2262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4" name="Google Shape;54;p8"/>
          <p:cNvSpPr txBox="1"/>
          <p:nvPr/>
        </p:nvSpPr>
        <p:spPr>
          <a:xfrm>
            <a:off x="344300" y="4753684"/>
            <a:ext cx="8478600" cy="180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dk1"/>
                </a:solidFill>
                <a:latin typeface="Source Code Pro"/>
                <a:ea typeface="Source Code Pro"/>
                <a:cs typeface="Source Code Pro"/>
                <a:sym typeface="Source Code Pro"/>
              </a:rPr>
              <a:t>1 0 1 1   0 1 1   0 1   1 0 1 1 0 0 1   1 0   1 1 0 1 1   0 1 1   0 1   1 1 0 1 1 0   1 1 0 1 1 1   1 1 0 1 </a:t>
            </a:r>
            <a:endParaRPr sz="1000">
              <a:solidFill>
                <a:schemeClr val="dk1"/>
              </a:solidFill>
              <a:latin typeface="Source Code Pro"/>
              <a:ea typeface="Source Code Pro"/>
              <a:cs typeface="Source Code Pro"/>
              <a:sym typeface="Source Code Pro"/>
            </a:endParaRPr>
          </a:p>
        </p:txBody>
      </p:sp>
      <p:sp>
        <p:nvSpPr>
          <p:cNvPr id="55" name="Google Shape;55;p8"/>
          <p:cNvSpPr txBox="1">
            <a:spLocks noGrp="1"/>
          </p:cNvSpPr>
          <p:nvPr>
            <p:ph type="title"/>
          </p:nvPr>
        </p:nvSpPr>
        <p:spPr>
          <a:xfrm>
            <a:off x="2801700" y="1918054"/>
            <a:ext cx="5622300" cy="24732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6000"/>
              <a:buNone/>
              <a:defRPr sz="72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6"/>
        <p:cNvGrpSpPr/>
        <p:nvPr/>
      </p:nvGrpSpPr>
      <p:grpSpPr>
        <a:xfrm>
          <a:off x="0" y="0"/>
          <a:ext cx="0" cy="0"/>
          <a:chOff x="0" y="0"/>
          <a:chExt cx="0" cy="0"/>
        </a:xfrm>
      </p:grpSpPr>
      <p:grpSp>
        <p:nvGrpSpPr>
          <p:cNvPr id="57" name="Google Shape;57;p9"/>
          <p:cNvGrpSpPr/>
          <p:nvPr/>
        </p:nvGrpSpPr>
        <p:grpSpPr>
          <a:xfrm>
            <a:off x="396500" y="170424"/>
            <a:ext cx="8360126" cy="4398447"/>
            <a:chOff x="1054783" y="1029605"/>
            <a:chExt cx="7587010" cy="3902100"/>
          </a:xfrm>
        </p:grpSpPr>
        <p:sp>
          <p:nvSpPr>
            <p:cNvPr id="58" name="Google Shape;58;p9"/>
            <p:cNvSpPr/>
            <p:nvPr/>
          </p:nvSpPr>
          <p:spPr>
            <a:xfrm>
              <a:off x="1054793" y="1029605"/>
              <a:ext cx="7587000" cy="39021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9"/>
            <p:cNvSpPr/>
            <p:nvPr/>
          </p:nvSpPr>
          <p:spPr>
            <a:xfrm>
              <a:off x="1054783" y="1029605"/>
              <a:ext cx="7587000" cy="2262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9"/>
          <p:cNvSpPr txBox="1"/>
          <p:nvPr/>
        </p:nvSpPr>
        <p:spPr>
          <a:xfrm>
            <a:off x="344300" y="4753684"/>
            <a:ext cx="8478600" cy="180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dk1"/>
                </a:solidFill>
                <a:latin typeface="Source Code Pro"/>
                <a:ea typeface="Source Code Pro"/>
                <a:cs typeface="Source Code Pro"/>
                <a:sym typeface="Source Code Pro"/>
              </a:rPr>
              <a:t>1 0 1 1   0 1 1   0 1   1 0 1 1 0 0 1   1 0   1 1 0 1 1   0 1 1   0 1   1 1 0 1 1 0   1 1 0 1 1 1   1 1 0 1 </a:t>
            </a:r>
            <a:endParaRPr sz="1000">
              <a:solidFill>
                <a:schemeClr val="dk1"/>
              </a:solidFill>
              <a:latin typeface="Source Code Pro"/>
              <a:ea typeface="Source Code Pro"/>
              <a:cs typeface="Source Code Pro"/>
              <a:sym typeface="Source Code Pro"/>
            </a:endParaRPr>
          </a:p>
        </p:txBody>
      </p:sp>
      <p:sp>
        <p:nvSpPr>
          <p:cNvPr id="61" name="Google Shape;61;p9"/>
          <p:cNvSpPr txBox="1">
            <a:spLocks noGrp="1"/>
          </p:cNvSpPr>
          <p:nvPr>
            <p:ph type="title"/>
          </p:nvPr>
        </p:nvSpPr>
        <p:spPr>
          <a:xfrm rot="515">
            <a:off x="2406900" y="1623064"/>
            <a:ext cx="6006600" cy="603000"/>
          </a:xfrm>
          <a:prstGeom prst="rect">
            <a:avLst/>
          </a:prstGeom>
        </p:spPr>
        <p:txBody>
          <a:bodyPr spcFirstLastPara="1" wrap="square" lIns="91425" tIns="91425" rIns="91425" bIns="91425" anchor="t" anchorCtr="0">
            <a:noAutofit/>
          </a:bodyPr>
          <a:lstStyle>
            <a:lvl1pPr lvl="0" algn="r" rtl="0">
              <a:spcBef>
                <a:spcPts val="0"/>
              </a:spcBef>
              <a:spcAft>
                <a:spcPts val="0"/>
              </a:spcAft>
              <a:buSzPts val="3600"/>
              <a:buNone/>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62" name="Google Shape;62;p9"/>
          <p:cNvSpPr txBox="1">
            <a:spLocks noGrp="1"/>
          </p:cNvSpPr>
          <p:nvPr>
            <p:ph type="subTitle" idx="1"/>
          </p:nvPr>
        </p:nvSpPr>
        <p:spPr>
          <a:xfrm>
            <a:off x="3658200" y="2303046"/>
            <a:ext cx="4755300" cy="1472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200"/>
              <a:buNone/>
              <a:defRPr sz="16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3"/>
        <p:cNvGrpSpPr/>
        <p:nvPr/>
      </p:nvGrpSpPr>
      <p:grpSpPr>
        <a:xfrm>
          <a:off x="0" y="0"/>
          <a:ext cx="0" cy="0"/>
          <a:chOff x="0" y="0"/>
          <a:chExt cx="0" cy="0"/>
        </a:xfrm>
      </p:grpSpPr>
      <p:grpSp>
        <p:nvGrpSpPr>
          <p:cNvPr id="64" name="Google Shape;64;p10"/>
          <p:cNvGrpSpPr/>
          <p:nvPr/>
        </p:nvGrpSpPr>
        <p:grpSpPr>
          <a:xfrm>
            <a:off x="396500" y="170424"/>
            <a:ext cx="8360126" cy="4398447"/>
            <a:chOff x="1054783" y="1029605"/>
            <a:chExt cx="7587010" cy="3902100"/>
          </a:xfrm>
        </p:grpSpPr>
        <p:sp>
          <p:nvSpPr>
            <p:cNvPr id="65" name="Google Shape;65;p10"/>
            <p:cNvSpPr/>
            <p:nvPr/>
          </p:nvSpPr>
          <p:spPr>
            <a:xfrm>
              <a:off x="1054793" y="1029605"/>
              <a:ext cx="7587000" cy="39021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10"/>
            <p:cNvSpPr/>
            <p:nvPr/>
          </p:nvSpPr>
          <p:spPr>
            <a:xfrm>
              <a:off x="1054783" y="1029605"/>
              <a:ext cx="7587000" cy="2262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7" name="Google Shape;67;p10"/>
          <p:cNvSpPr txBox="1"/>
          <p:nvPr/>
        </p:nvSpPr>
        <p:spPr>
          <a:xfrm>
            <a:off x="344300" y="4753684"/>
            <a:ext cx="8478600" cy="180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dk1"/>
                </a:solidFill>
                <a:latin typeface="Source Code Pro"/>
                <a:ea typeface="Source Code Pro"/>
                <a:cs typeface="Source Code Pro"/>
                <a:sym typeface="Source Code Pro"/>
              </a:rPr>
              <a:t>1 0 1 1   0 1 1   0 1   1 0 1 1 0 0 1   1 0   1 1 0 1 1   0 1 1   0 1   1 1 0 1 1 0   1 1 0 1 1 1   1 1 0 1 </a:t>
            </a:r>
            <a:endParaRPr sz="1000">
              <a:solidFill>
                <a:schemeClr val="dk1"/>
              </a:solidFill>
              <a:latin typeface="Source Code Pro"/>
              <a:ea typeface="Source Code Pro"/>
              <a:cs typeface="Source Code Pro"/>
              <a:sym typeface="Source Code Pro"/>
            </a:endParaRPr>
          </a:p>
        </p:txBody>
      </p:sp>
      <p:sp>
        <p:nvSpPr>
          <p:cNvPr id="68" name="Google Shape;68;p10"/>
          <p:cNvSpPr txBox="1">
            <a:spLocks noGrp="1"/>
          </p:cNvSpPr>
          <p:nvPr>
            <p:ph type="title"/>
          </p:nvPr>
        </p:nvSpPr>
        <p:spPr>
          <a:xfrm>
            <a:off x="720000" y="2233875"/>
            <a:ext cx="7704000" cy="6153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300"/>
              <a:buNone/>
              <a:defRPr sz="3000"/>
            </a:lvl1pPr>
            <a:lvl2pPr lvl="1" algn="ctr" rtl="0">
              <a:spcBef>
                <a:spcPts val="0"/>
              </a:spcBef>
              <a:spcAft>
                <a:spcPts val="0"/>
              </a:spcAft>
              <a:buSzPts val="3300"/>
              <a:buNone/>
              <a:defRPr/>
            </a:lvl2pPr>
            <a:lvl3pPr lvl="2" algn="ctr" rtl="0">
              <a:spcBef>
                <a:spcPts val="0"/>
              </a:spcBef>
              <a:spcAft>
                <a:spcPts val="0"/>
              </a:spcAft>
              <a:buSzPts val="3300"/>
              <a:buNone/>
              <a:defRPr/>
            </a:lvl3pPr>
            <a:lvl4pPr lvl="3" algn="ctr" rtl="0">
              <a:spcBef>
                <a:spcPts val="0"/>
              </a:spcBef>
              <a:spcAft>
                <a:spcPts val="0"/>
              </a:spcAft>
              <a:buSzPts val="3300"/>
              <a:buNone/>
              <a:defRPr/>
            </a:lvl4pPr>
            <a:lvl5pPr lvl="4" algn="ctr" rtl="0">
              <a:spcBef>
                <a:spcPts val="0"/>
              </a:spcBef>
              <a:spcAft>
                <a:spcPts val="0"/>
              </a:spcAft>
              <a:buSzPts val="3300"/>
              <a:buNone/>
              <a:defRPr/>
            </a:lvl5pPr>
            <a:lvl6pPr lvl="5" algn="ctr" rtl="0">
              <a:spcBef>
                <a:spcPts val="0"/>
              </a:spcBef>
              <a:spcAft>
                <a:spcPts val="0"/>
              </a:spcAft>
              <a:buSzPts val="3300"/>
              <a:buNone/>
              <a:defRPr/>
            </a:lvl6pPr>
            <a:lvl7pPr lvl="6" algn="ctr" rtl="0">
              <a:spcBef>
                <a:spcPts val="0"/>
              </a:spcBef>
              <a:spcAft>
                <a:spcPts val="0"/>
              </a:spcAft>
              <a:buSzPts val="3300"/>
              <a:buNone/>
              <a:defRPr/>
            </a:lvl7pPr>
            <a:lvl8pPr lvl="7" algn="ctr" rtl="0">
              <a:spcBef>
                <a:spcPts val="0"/>
              </a:spcBef>
              <a:spcAft>
                <a:spcPts val="0"/>
              </a:spcAft>
              <a:buSzPts val="3300"/>
              <a:buNone/>
              <a:defRPr/>
            </a:lvl8pPr>
            <a:lvl9pPr lvl="8" algn="ctr" rtl="0">
              <a:spcBef>
                <a:spcPts val="0"/>
              </a:spcBef>
              <a:spcAft>
                <a:spcPts val="0"/>
              </a:spcAft>
              <a:buSzPts val="33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75"/>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able of contents">
  <p:cSld name="CUSTOM_12">
    <p:spTree>
      <p:nvGrpSpPr>
        <p:cNvPr id="1" name="Shape 76"/>
        <p:cNvGrpSpPr/>
        <p:nvPr/>
      </p:nvGrpSpPr>
      <p:grpSpPr>
        <a:xfrm>
          <a:off x="0" y="0"/>
          <a:ext cx="0" cy="0"/>
          <a:chOff x="0" y="0"/>
          <a:chExt cx="0" cy="0"/>
        </a:xfrm>
      </p:grpSpPr>
      <p:grpSp>
        <p:nvGrpSpPr>
          <p:cNvPr id="77" name="Google Shape;77;p13"/>
          <p:cNvGrpSpPr/>
          <p:nvPr/>
        </p:nvGrpSpPr>
        <p:grpSpPr>
          <a:xfrm>
            <a:off x="396500" y="170424"/>
            <a:ext cx="8360126" cy="4398447"/>
            <a:chOff x="1054783" y="1029605"/>
            <a:chExt cx="7587010" cy="3902100"/>
          </a:xfrm>
        </p:grpSpPr>
        <p:sp>
          <p:nvSpPr>
            <p:cNvPr id="78" name="Google Shape;78;p13"/>
            <p:cNvSpPr/>
            <p:nvPr/>
          </p:nvSpPr>
          <p:spPr>
            <a:xfrm>
              <a:off x="1054793" y="1029605"/>
              <a:ext cx="7587000" cy="39021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13"/>
            <p:cNvSpPr/>
            <p:nvPr/>
          </p:nvSpPr>
          <p:spPr>
            <a:xfrm>
              <a:off x="1054783" y="1029605"/>
              <a:ext cx="7587000" cy="2262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0" name="Google Shape;80;p13"/>
          <p:cNvSpPr txBox="1">
            <a:spLocks noGrp="1"/>
          </p:cNvSpPr>
          <p:nvPr>
            <p:ph type="ctrTitle"/>
          </p:nvPr>
        </p:nvSpPr>
        <p:spPr>
          <a:xfrm>
            <a:off x="1114016" y="1879714"/>
            <a:ext cx="3065100" cy="4041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lt2"/>
              </a:buClr>
              <a:buSzPts val="2000"/>
              <a:buNone/>
              <a:defRPr sz="2200"/>
            </a:lvl1pPr>
            <a:lvl2pPr lvl="1"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2pPr>
            <a:lvl3pPr lvl="2"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3pPr>
            <a:lvl4pPr lvl="3"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4pPr>
            <a:lvl5pPr lvl="4"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5pPr>
            <a:lvl6pPr lvl="5"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6pPr>
            <a:lvl7pPr lvl="6"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7pPr>
            <a:lvl8pPr lvl="7"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8pPr>
            <a:lvl9pPr lvl="8"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9pPr>
          </a:lstStyle>
          <a:p>
            <a:endParaRPr/>
          </a:p>
        </p:txBody>
      </p:sp>
      <p:sp>
        <p:nvSpPr>
          <p:cNvPr id="81" name="Google Shape;81;p13"/>
          <p:cNvSpPr txBox="1">
            <a:spLocks noGrp="1"/>
          </p:cNvSpPr>
          <p:nvPr>
            <p:ph type="title" idx="2" hasCustomPrompt="1"/>
          </p:nvPr>
        </p:nvSpPr>
        <p:spPr>
          <a:xfrm>
            <a:off x="1113997" y="1269525"/>
            <a:ext cx="1298700" cy="610200"/>
          </a:xfrm>
          <a:prstGeom prst="rect">
            <a:avLst/>
          </a:prstGeom>
        </p:spPr>
        <p:txBody>
          <a:bodyPr spcFirstLastPara="1" wrap="square" lIns="91425" tIns="91425" rIns="91425" bIns="91425" anchor="b" anchorCtr="0">
            <a:noAutofit/>
          </a:bodyPr>
          <a:lstStyle>
            <a:lvl1pPr lvl="0" rtl="0">
              <a:spcBef>
                <a:spcPts val="0"/>
              </a:spcBef>
              <a:spcAft>
                <a:spcPts val="0"/>
              </a:spcAft>
              <a:buSzPts val="3600"/>
              <a:buNone/>
              <a:defRPr sz="3000"/>
            </a:lvl1pPr>
            <a:lvl2pPr lvl="1"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2pPr>
            <a:lvl3pPr lvl="2"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3pPr>
            <a:lvl4pPr lvl="3"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4pPr>
            <a:lvl5pPr lvl="4"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5pPr>
            <a:lvl6pPr lvl="5"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6pPr>
            <a:lvl7pPr lvl="6"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7pPr>
            <a:lvl8pPr lvl="7"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8pPr>
            <a:lvl9pPr lvl="8"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9pPr>
          </a:lstStyle>
          <a:p>
            <a:r>
              <a:t>xx%</a:t>
            </a:r>
          </a:p>
        </p:txBody>
      </p:sp>
      <p:sp>
        <p:nvSpPr>
          <p:cNvPr id="82" name="Google Shape;82;p13"/>
          <p:cNvSpPr txBox="1">
            <a:spLocks noGrp="1"/>
          </p:cNvSpPr>
          <p:nvPr>
            <p:ph type="ctrTitle" idx="3"/>
          </p:nvPr>
        </p:nvSpPr>
        <p:spPr>
          <a:xfrm>
            <a:off x="1114008" y="2892814"/>
            <a:ext cx="3065100" cy="4041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lt2"/>
              </a:buClr>
              <a:buSzPts val="2000"/>
              <a:buNone/>
              <a:defRPr sz="2200"/>
            </a:lvl1pPr>
            <a:lvl2pPr lvl="1"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2pPr>
            <a:lvl3pPr lvl="2"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3pPr>
            <a:lvl4pPr lvl="3"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4pPr>
            <a:lvl5pPr lvl="4"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5pPr>
            <a:lvl6pPr lvl="5"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6pPr>
            <a:lvl7pPr lvl="6"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7pPr>
            <a:lvl8pPr lvl="7"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8pPr>
            <a:lvl9pPr lvl="8"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9pPr>
          </a:lstStyle>
          <a:p>
            <a:endParaRPr/>
          </a:p>
        </p:txBody>
      </p:sp>
      <p:sp>
        <p:nvSpPr>
          <p:cNvPr id="83" name="Google Shape;83;p13"/>
          <p:cNvSpPr txBox="1">
            <a:spLocks noGrp="1"/>
          </p:cNvSpPr>
          <p:nvPr>
            <p:ph type="title" idx="4" hasCustomPrompt="1"/>
          </p:nvPr>
        </p:nvSpPr>
        <p:spPr>
          <a:xfrm>
            <a:off x="1113997" y="2283824"/>
            <a:ext cx="1298700" cy="610200"/>
          </a:xfrm>
          <a:prstGeom prst="rect">
            <a:avLst/>
          </a:prstGeom>
        </p:spPr>
        <p:txBody>
          <a:bodyPr spcFirstLastPara="1" wrap="square" lIns="91425" tIns="91425" rIns="91425" bIns="91425" anchor="b" anchorCtr="0">
            <a:noAutofit/>
          </a:bodyPr>
          <a:lstStyle>
            <a:lvl1pPr lvl="0" rtl="0">
              <a:spcBef>
                <a:spcPts val="0"/>
              </a:spcBef>
              <a:spcAft>
                <a:spcPts val="0"/>
              </a:spcAft>
              <a:buSzPts val="3600"/>
              <a:buNone/>
              <a:defRPr sz="3000"/>
            </a:lvl1pPr>
            <a:lvl2pPr lvl="1"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2pPr>
            <a:lvl3pPr lvl="2"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3pPr>
            <a:lvl4pPr lvl="3"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4pPr>
            <a:lvl5pPr lvl="4"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5pPr>
            <a:lvl6pPr lvl="5"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6pPr>
            <a:lvl7pPr lvl="6"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7pPr>
            <a:lvl8pPr lvl="7"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8pPr>
            <a:lvl9pPr lvl="8"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9pPr>
          </a:lstStyle>
          <a:p>
            <a:r>
              <a:t>xx%</a:t>
            </a:r>
          </a:p>
        </p:txBody>
      </p:sp>
      <p:sp>
        <p:nvSpPr>
          <p:cNvPr id="84" name="Google Shape;84;p13"/>
          <p:cNvSpPr txBox="1">
            <a:spLocks noGrp="1"/>
          </p:cNvSpPr>
          <p:nvPr>
            <p:ph type="ctrTitle" idx="5"/>
          </p:nvPr>
        </p:nvSpPr>
        <p:spPr>
          <a:xfrm>
            <a:off x="1114107" y="3908761"/>
            <a:ext cx="3065100" cy="4041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lt2"/>
              </a:buClr>
              <a:buSzPts val="2000"/>
              <a:buNone/>
              <a:defRPr sz="2200"/>
            </a:lvl1pPr>
            <a:lvl2pPr lvl="1"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2pPr>
            <a:lvl3pPr lvl="2"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3pPr>
            <a:lvl4pPr lvl="3"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4pPr>
            <a:lvl5pPr lvl="4"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5pPr>
            <a:lvl6pPr lvl="5"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6pPr>
            <a:lvl7pPr lvl="6"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7pPr>
            <a:lvl8pPr lvl="7"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8pPr>
            <a:lvl9pPr lvl="8"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9pPr>
          </a:lstStyle>
          <a:p>
            <a:endParaRPr/>
          </a:p>
        </p:txBody>
      </p:sp>
      <p:sp>
        <p:nvSpPr>
          <p:cNvPr id="85" name="Google Shape;85;p13"/>
          <p:cNvSpPr txBox="1">
            <a:spLocks noGrp="1"/>
          </p:cNvSpPr>
          <p:nvPr>
            <p:ph type="title" idx="6" hasCustomPrompt="1"/>
          </p:nvPr>
        </p:nvSpPr>
        <p:spPr>
          <a:xfrm>
            <a:off x="1113998" y="3298125"/>
            <a:ext cx="1298700" cy="609000"/>
          </a:xfrm>
          <a:prstGeom prst="rect">
            <a:avLst/>
          </a:prstGeom>
        </p:spPr>
        <p:txBody>
          <a:bodyPr spcFirstLastPara="1" wrap="square" lIns="91425" tIns="91425" rIns="91425" bIns="91425" anchor="b" anchorCtr="0">
            <a:noAutofit/>
          </a:bodyPr>
          <a:lstStyle>
            <a:lvl1pPr lvl="0" rtl="0">
              <a:spcBef>
                <a:spcPts val="0"/>
              </a:spcBef>
              <a:spcAft>
                <a:spcPts val="0"/>
              </a:spcAft>
              <a:buSzPts val="3600"/>
              <a:buNone/>
              <a:defRPr sz="3000"/>
            </a:lvl1pPr>
            <a:lvl2pPr lvl="1"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2pPr>
            <a:lvl3pPr lvl="2"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3pPr>
            <a:lvl4pPr lvl="3"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4pPr>
            <a:lvl5pPr lvl="4"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5pPr>
            <a:lvl6pPr lvl="5"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6pPr>
            <a:lvl7pPr lvl="6"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7pPr>
            <a:lvl8pPr lvl="7"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8pPr>
            <a:lvl9pPr lvl="8"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9pPr>
          </a:lstStyle>
          <a:p>
            <a:r>
              <a:t>xx%</a:t>
            </a:r>
          </a:p>
        </p:txBody>
      </p:sp>
      <p:sp>
        <p:nvSpPr>
          <p:cNvPr id="86" name="Google Shape;86;p13"/>
          <p:cNvSpPr txBox="1">
            <a:spLocks noGrp="1"/>
          </p:cNvSpPr>
          <p:nvPr>
            <p:ph type="title" idx="7" hasCustomPrompt="1"/>
          </p:nvPr>
        </p:nvSpPr>
        <p:spPr>
          <a:xfrm>
            <a:off x="4965997" y="1270125"/>
            <a:ext cx="1298700" cy="6090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SzPts val="3600"/>
              <a:buNone/>
              <a:defRPr sz="3000"/>
            </a:lvl1pPr>
            <a:lvl2pPr lvl="1"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2pPr>
            <a:lvl3pPr lvl="2"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3pPr>
            <a:lvl4pPr lvl="3"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4pPr>
            <a:lvl5pPr lvl="4"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5pPr>
            <a:lvl6pPr lvl="5"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6pPr>
            <a:lvl7pPr lvl="6"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7pPr>
            <a:lvl8pPr lvl="7"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8pPr>
            <a:lvl9pPr lvl="8"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9pPr>
          </a:lstStyle>
          <a:p>
            <a:r>
              <a:t>xx%</a:t>
            </a:r>
          </a:p>
        </p:txBody>
      </p:sp>
      <p:sp>
        <p:nvSpPr>
          <p:cNvPr id="87" name="Google Shape;87;p13"/>
          <p:cNvSpPr txBox="1">
            <a:spLocks noGrp="1"/>
          </p:cNvSpPr>
          <p:nvPr>
            <p:ph type="ctrTitle" idx="8"/>
          </p:nvPr>
        </p:nvSpPr>
        <p:spPr>
          <a:xfrm>
            <a:off x="4966007" y="1879725"/>
            <a:ext cx="3065100" cy="4041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Clr>
                <a:schemeClr val="lt2"/>
              </a:buClr>
              <a:buSzPts val="2000"/>
              <a:buNone/>
              <a:defRPr sz="2200"/>
            </a:lvl1pPr>
            <a:lvl2pPr lvl="1"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2pPr>
            <a:lvl3pPr lvl="2"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3pPr>
            <a:lvl4pPr lvl="3"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4pPr>
            <a:lvl5pPr lvl="4"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5pPr>
            <a:lvl6pPr lvl="5"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6pPr>
            <a:lvl7pPr lvl="6"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7pPr>
            <a:lvl8pPr lvl="7"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8pPr>
            <a:lvl9pPr lvl="8"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9pPr>
          </a:lstStyle>
          <a:p>
            <a:endParaRPr/>
          </a:p>
        </p:txBody>
      </p:sp>
      <p:sp>
        <p:nvSpPr>
          <p:cNvPr id="88" name="Google Shape;88;p13"/>
          <p:cNvSpPr txBox="1">
            <a:spLocks noGrp="1"/>
          </p:cNvSpPr>
          <p:nvPr>
            <p:ph type="title" idx="9"/>
          </p:nvPr>
        </p:nvSpPr>
        <p:spPr>
          <a:xfrm>
            <a:off x="719988" y="459128"/>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sp>
        <p:nvSpPr>
          <p:cNvPr id="89" name="Google Shape;89;p13"/>
          <p:cNvSpPr txBox="1">
            <a:spLocks noGrp="1"/>
          </p:cNvSpPr>
          <p:nvPr>
            <p:ph type="ctrTitle" idx="13"/>
          </p:nvPr>
        </p:nvSpPr>
        <p:spPr>
          <a:xfrm>
            <a:off x="4966007" y="2892814"/>
            <a:ext cx="3065100" cy="4041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lt2"/>
              </a:buClr>
              <a:buSzPts val="2000"/>
              <a:buNone/>
              <a:defRPr sz="2200"/>
            </a:lvl1pPr>
            <a:lvl2pPr lvl="1"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2pPr>
            <a:lvl3pPr lvl="2"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3pPr>
            <a:lvl4pPr lvl="3"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4pPr>
            <a:lvl5pPr lvl="4"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5pPr>
            <a:lvl6pPr lvl="5"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6pPr>
            <a:lvl7pPr lvl="6"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7pPr>
            <a:lvl8pPr lvl="7"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8pPr>
            <a:lvl9pPr lvl="8"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9pPr>
          </a:lstStyle>
          <a:p>
            <a:endParaRPr/>
          </a:p>
        </p:txBody>
      </p:sp>
      <p:sp>
        <p:nvSpPr>
          <p:cNvPr id="90" name="Google Shape;90;p13"/>
          <p:cNvSpPr txBox="1">
            <a:spLocks noGrp="1"/>
          </p:cNvSpPr>
          <p:nvPr>
            <p:ph type="title" idx="14" hasCustomPrompt="1"/>
          </p:nvPr>
        </p:nvSpPr>
        <p:spPr>
          <a:xfrm>
            <a:off x="4965997" y="2283824"/>
            <a:ext cx="1298700" cy="609000"/>
          </a:xfrm>
          <a:prstGeom prst="rect">
            <a:avLst/>
          </a:prstGeom>
        </p:spPr>
        <p:txBody>
          <a:bodyPr spcFirstLastPara="1" wrap="square" lIns="91425" tIns="91425" rIns="91425" bIns="91425" anchor="b" anchorCtr="0">
            <a:noAutofit/>
          </a:bodyPr>
          <a:lstStyle>
            <a:lvl1pPr lvl="0" rtl="0">
              <a:spcBef>
                <a:spcPts val="0"/>
              </a:spcBef>
              <a:spcAft>
                <a:spcPts val="0"/>
              </a:spcAft>
              <a:buSzPts val="3600"/>
              <a:buNone/>
              <a:defRPr sz="3000"/>
            </a:lvl1pPr>
            <a:lvl2pPr lvl="1"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2pPr>
            <a:lvl3pPr lvl="2"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3pPr>
            <a:lvl4pPr lvl="3"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4pPr>
            <a:lvl5pPr lvl="4"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5pPr>
            <a:lvl6pPr lvl="5"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6pPr>
            <a:lvl7pPr lvl="6"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7pPr>
            <a:lvl8pPr lvl="7"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8pPr>
            <a:lvl9pPr lvl="8"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9pPr>
          </a:lstStyle>
          <a:p>
            <a:r>
              <a:t>xx%</a:t>
            </a:r>
          </a:p>
        </p:txBody>
      </p:sp>
      <p:sp>
        <p:nvSpPr>
          <p:cNvPr id="91" name="Google Shape;91;p13"/>
          <p:cNvSpPr txBox="1">
            <a:spLocks noGrp="1"/>
          </p:cNvSpPr>
          <p:nvPr>
            <p:ph type="title" idx="15" hasCustomPrompt="1"/>
          </p:nvPr>
        </p:nvSpPr>
        <p:spPr>
          <a:xfrm>
            <a:off x="4965997" y="3298125"/>
            <a:ext cx="1298700" cy="6090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SzPts val="3600"/>
              <a:buNone/>
              <a:defRPr sz="3000"/>
            </a:lvl1pPr>
            <a:lvl2pPr lvl="1"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2pPr>
            <a:lvl3pPr lvl="2"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3pPr>
            <a:lvl4pPr lvl="3"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4pPr>
            <a:lvl5pPr lvl="4"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5pPr>
            <a:lvl6pPr lvl="5"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6pPr>
            <a:lvl7pPr lvl="6"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7pPr>
            <a:lvl8pPr lvl="7"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8pPr>
            <a:lvl9pPr lvl="8"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9pPr>
          </a:lstStyle>
          <a:p>
            <a:r>
              <a:t>xx%</a:t>
            </a:r>
          </a:p>
        </p:txBody>
      </p:sp>
      <p:sp>
        <p:nvSpPr>
          <p:cNvPr id="92" name="Google Shape;92;p13"/>
          <p:cNvSpPr txBox="1">
            <a:spLocks noGrp="1"/>
          </p:cNvSpPr>
          <p:nvPr>
            <p:ph type="ctrTitle" idx="16"/>
          </p:nvPr>
        </p:nvSpPr>
        <p:spPr>
          <a:xfrm>
            <a:off x="4966007" y="3908750"/>
            <a:ext cx="3065100" cy="4041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Clr>
                <a:schemeClr val="lt2"/>
              </a:buClr>
              <a:buSzPts val="2000"/>
              <a:buNone/>
              <a:defRPr sz="2200"/>
            </a:lvl1pPr>
            <a:lvl2pPr lvl="1"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2pPr>
            <a:lvl3pPr lvl="2"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3pPr>
            <a:lvl4pPr lvl="3"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4pPr>
            <a:lvl5pPr lvl="4"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5pPr>
            <a:lvl6pPr lvl="5"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6pPr>
            <a:lvl7pPr lvl="6"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7pPr>
            <a:lvl8pPr lvl="7"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8pPr>
            <a:lvl9pPr lvl="8"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9pPr>
          </a:lstStyle>
          <a:p>
            <a:endParaRPr/>
          </a:p>
        </p:txBody>
      </p:sp>
      <p:sp>
        <p:nvSpPr>
          <p:cNvPr id="93" name="Google Shape;93;p13"/>
          <p:cNvSpPr txBox="1"/>
          <p:nvPr/>
        </p:nvSpPr>
        <p:spPr>
          <a:xfrm>
            <a:off x="344300" y="4753684"/>
            <a:ext cx="8478600" cy="180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dk1"/>
                </a:solidFill>
                <a:latin typeface="Source Code Pro"/>
                <a:ea typeface="Source Code Pro"/>
                <a:cs typeface="Source Code Pro"/>
                <a:sym typeface="Source Code Pro"/>
              </a:rPr>
              <a:t>1 0 1 1   0 1 1   0 1   1 0 1 1 0 0 1   1 0   1 1 0 1 1   0 1 1   0 1   1 1 0 1 1 0   1 1 0 1 1 1   1 1 0 1 </a:t>
            </a:r>
            <a:endParaRPr sz="1000">
              <a:solidFill>
                <a:schemeClr val="dk1"/>
              </a:solidFill>
              <a:latin typeface="Source Code Pro"/>
              <a:ea typeface="Source Code Pro"/>
              <a:cs typeface="Source Code Pro"/>
              <a:sym typeface="Source Code Pro"/>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ext">
  <p:cSld name="CUSTOM_2_1_1_1_1_1_1">
    <p:spTree>
      <p:nvGrpSpPr>
        <p:cNvPr id="1" name="Shape 94"/>
        <p:cNvGrpSpPr/>
        <p:nvPr/>
      </p:nvGrpSpPr>
      <p:grpSpPr>
        <a:xfrm>
          <a:off x="0" y="0"/>
          <a:ext cx="0" cy="0"/>
          <a:chOff x="0" y="0"/>
          <a:chExt cx="0" cy="0"/>
        </a:xfrm>
      </p:grpSpPr>
      <p:grpSp>
        <p:nvGrpSpPr>
          <p:cNvPr id="95" name="Google Shape;95;p14"/>
          <p:cNvGrpSpPr/>
          <p:nvPr/>
        </p:nvGrpSpPr>
        <p:grpSpPr>
          <a:xfrm>
            <a:off x="396500" y="170424"/>
            <a:ext cx="8360126" cy="4398447"/>
            <a:chOff x="1054783" y="1029605"/>
            <a:chExt cx="7587010" cy="3902100"/>
          </a:xfrm>
        </p:grpSpPr>
        <p:sp>
          <p:nvSpPr>
            <p:cNvPr id="96" name="Google Shape;96;p14"/>
            <p:cNvSpPr/>
            <p:nvPr/>
          </p:nvSpPr>
          <p:spPr>
            <a:xfrm>
              <a:off x="1054793" y="1029605"/>
              <a:ext cx="7587000" cy="39021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4"/>
            <p:cNvSpPr/>
            <p:nvPr/>
          </p:nvSpPr>
          <p:spPr>
            <a:xfrm>
              <a:off x="1054783" y="1029605"/>
              <a:ext cx="7587000" cy="2262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8" name="Google Shape;98;p14"/>
          <p:cNvSpPr txBox="1"/>
          <p:nvPr/>
        </p:nvSpPr>
        <p:spPr>
          <a:xfrm>
            <a:off x="344300" y="4753684"/>
            <a:ext cx="8478600" cy="180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dk1"/>
                </a:solidFill>
                <a:latin typeface="Source Code Pro"/>
                <a:ea typeface="Source Code Pro"/>
                <a:cs typeface="Source Code Pro"/>
                <a:sym typeface="Source Code Pro"/>
              </a:rPr>
              <a:t>1 0 1 1   0 1 1   0 1   1 0 1 1 0 0 1   1 0   1 1 0 1 1   0 1 1   0 1   1 1 0 1 1 0   1 1 0 1 1 1   1 1 0 1 </a:t>
            </a:r>
            <a:endParaRPr sz="1000">
              <a:solidFill>
                <a:schemeClr val="dk1"/>
              </a:solidFill>
              <a:latin typeface="Source Code Pro"/>
              <a:ea typeface="Source Code Pro"/>
              <a:cs typeface="Source Code Pro"/>
              <a:sym typeface="Source Code Pro"/>
            </a:endParaRPr>
          </a:p>
        </p:txBody>
      </p:sp>
      <p:sp>
        <p:nvSpPr>
          <p:cNvPr id="99" name="Google Shape;99;p14"/>
          <p:cNvSpPr txBox="1">
            <a:spLocks noGrp="1"/>
          </p:cNvSpPr>
          <p:nvPr>
            <p:ph type="body" idx="1"/>
          </p:nvPr>
        </p:nvSpPr>
        <p:spPr>
          <a:xfrm>
            <a:off x="720000" y="1355450"/>
            <a:ext cx="3453900" cy="16233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Clr>
                <a:schemeClr val="lt2"/>
              </a:buClr>
              <a:buSzPts val="1200"/>
              <a:buFont typeface="Anaheim"/>
              <a:buChar char="●"/>
              <a:defRPr sz="1200"/>
            </a:lvl1pPr>
            <a:lvl2pPr marL="914400" lvl="1" indent="-304800" rtl="0">
              <a:spcBef>
                <a:spcPts val="0"/>
              </a:spcBef>
              <a:spcAft>
                <a:spcPts val="0"/>
              </a:spcAft>
              <a:buClr>
                <a:srgbClr val="434343"/>
              </a:buClr>
              <a:buSzPts val="1200"/>
              <a:buFont typeface="Anaheim"/>
              <a:buChar char="○"/>
              <a:defRPr/>
            </a:lvl2pPr>
            <a:lvl3pPr marL="1371600" lvl="2" indent="-304800" rtl="0">
              <a:spcBef>
                <a:spcPts val="0"/>
              </a:spcBef>
              <a:spcAft>
                <a:spcPts val="0"/>
              </a:spcAft>
              <a:buClr>
                <a:srgbClr val="434343"/>
              </a:buClr>
              <a:buSzPts val="1200"/>
              <a:buFont typeface="Anaheim"/>
              <a:buChar char="■"/>
              <a:defRPr/>
            </a:lvl3pPr>
            <a:lvl4pPr marL="1828800" lvl="3" indent="-304800" rtl="0">
              <a:spcBef>
                <a:spcPts val="0"/>
              </a:spcBef>
              <a:spcAft>
                <a:spcPts val="0"/>
              </a:spcAft>
              <a:buClr>
                <a:srgbClr val="434343"/>
              </a:buClr>
              <a:buSzPts val="1200"/>
              <a:buFont typeface="Anaheim"/>
              <a:buChar char="●"/>
              <a:defRPr/>
            </a:lvl4pPr>
            <a:lvl5pPr marL="2286000" lvl="4" indent="-304800" rtl="0">
              <a:spcBef>
                <a:spcPts val="0"/>
              </a:spcBef>
              <a:spcAft>
                <a:spcPts val="0"/>
              </a:spcAft>
              <a:buClr>
                <a:srgbClr val="434343"/>
              </a:buClr>
              <a:buSzPts val="1200"/>
              <a:buFont typeface="Anaheim"/>
              <a:buChar char="○"/>
              <a:defRPr/>
            </a:lvl5pPr>
            <a:lvl6pPr marL="2743200" lvl="5" indent="-304800" rtl="0">
              <a:spcBef>
                <a:spcPts val="0"/>
              </a:spcBef>
              <a:spcAft>
                <a:spcPts val="0"/>
              </a:spcAft>
              <a:buClr>
                <a:srgbClr val="434343"/>
              </a:buClr>
              <a:buSzPts val="1200"/>
              <a:buFont typeface="Anaheim"/>
              <a:buChar char="■"/>
              <a:defRPr/>
            </a:lvl6pPr>
            <a:lvl7pPr marL="3200400" lvl="6" indent="-304800" rtl="0">
              <a:spcBef>
                <a:spcPts val="0"/>
              </a:spcBef>
              <a:spcAft>
                <a:spcPts val="0"/>
              </a:spcAft>
              <a:buClr>
                <a:srgbClr val="434343"/>
              </a:buClr>
              <a:buSzPts val="1200"/>
              <a:buFont typeface="Anaheim"/>
              <a:buChar char="●"/>
              <a:defRPr/>
            </a:lvl7pPr>
            <a:lvl8pPr marL="3657600" lvl="7" indent="-304800" rtl="0">
              <a:spcBef>
                <a:spcPts val="0"/>
              </a:spcBef>
              <a:spcAft>
                <a:spcPts val="0"/>
              </a:spcAft>
              <a:buClr>
                <a:srgbClr val="434343"/>
              </a:buClr>
              <a:buSzPts val="1200"/>
              <a:buFont typeface="Anaheim"/>
              <a:buChar char="○"/>
              <a:defRPr/>
            </a:lvl8pPr>
            <a:lvl9pPr marL="4114800" lvl="8" indent="-304800" rtl="0">
              <a:spcBef>
                <a:spcPts val="0"/>
              </a:spcBef>
              <a:spcAft>
                <a:spcPts val="0"/>
              </a:spcAft>
              <a:buClr>
                <a:srgbClr val="434343"/>
              </a:buClr>
              <a:buSzPts val="1200"/>
              <a:buFont typeface="Anaheim"/>
              <a:buChar char="■"/>
              <a:defRPr/>
            </a:lvl9pPr>
          </a:lstStyle>
          <a:p>
            <a:endParaRPr/>
          </a:p>
        </p:txBody>
      </p:sp>
      <p:sp>
        <p:nvSpPr>
          <p:cNvPr id="100" name="Google Shape;100;p14"/>
          <p:cNvSpPr txBox="1">
            <a:spLocks noGrp="1"/>
          </p:cNvSpPr>
          <p:nvPr>
            <p:ph type="title"/>
          </p:nvPr>
        </p:nvSpPr>
        <p:spPr>
          <a:xfrm>
            <a:off x="719988" y="459128"/>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463800"/>
            <a:ext cx="77040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300"/>
              <a:buFont typeface="Quantico"/>
              <a:buNone/>
              <a:defRPr sz="3300">
                <a:solidFill>
                  <a:schemeClr val="dk1"/>
                </a:solidFill>
                <a:latin typeface="Quantico"/>
                <a:ea typeface="Quantico"/>
                <a:cs typeface="Quantico"/>
                <a:sym typeface="Quantico"/>
              </a:defRPr>
            </a:lvl1pPr>
            <a:lvl2pPr lvl="1">
              <a:spcBef>
                <a:spcPts val="0"/>
              </a:spcBef>
              <a:spcAft>
                <a:spcPts val="0"/>
              </a:spcAft>
              <a:buClr>
                <a:schemeClr val="dk1"/>
              </a:buClr>
              <a:buSzPts val="3300"/>
              <a:buFont typeface="Quantico"/>
              <a:buNone/>
              <a:defRPr sz="3300" b="1">
                <a:solidFill>
                  <a:schemeClr val="dk1"/>
                </a:solidFill>
                <a:latin typeface="Quantico"/>
                <a:ea typeface="Quantico"/>
                <a:cs typeface="Quantico"/>
                <a:sym typeface="Quantico"/>
              </a:defRPr>
            </a:lvl2pPr>
            <a:lvl3pPr lvl="2">
              <a:spcBef>
                <a:spcPts val="0"/>
              </a:spcBef>
              <a:spcAft>
                <a:spcPts val="0"/>
              </a:spcAft>
              <a:buClr>
                <a:schemeClr val="dk1"/>
              </a:buClr>
              <a:buSzPts val="3300"/>
              <a:buFont typeface="Quantico"/>
              <a:buNone/>
              <a:defRPr sz="3300" b="1">
                <a:solidFill>
                  <a:schemeClr val="dk1"/>
                </a:solidFill>
                <a:latin typeface="Quantico"/>
                <a:ea typeface="Quantico"/>
                <a:cs typeface="Quantico"/>
                <a:sym typeface="Quantico"/>
              </a:defRPr>
            </a:lvl3pPr>
            <a:lvl4pPr lvl="3">
              <a:spcBef>
                <a:spcPts val="0"/>
              </a:spcBef>
              <a:spcAft>
                <a:spcPts val="0"/>
              </a:spcAft>
              <a:buClr>
                <a:schemeClr val="dk1"/>
              </a:buClr>
              <a:buSzPts val="3300"/>
              <a:buFont typeface="Quantico"/>
              <a:buNone/>
              <a:defRPr sz="3300" b="1">
                <a:solidFill>
                  <a:schemeClr val="dk1"/>
                </a:solidFill>
                <a:latin typeface="Quantico"/>
                <a:ea typeface="Quantico"/>
                <a:cs typeface="Quantico"/>
                <a:sym typeface="Quantico"/>
              </a:defRPr>
            </a:lvl4pPr>
            <a:lvl5pPr lvl="4">
              <a:spcBef>
                <a:spcPts val="0"/>
              </a:spcBef>
              <a:spcAft>
                <a:spcPts val="0"/>
              </a:spcAft>
              <a:buClr>
                <a:schemeClr val="dk1"/>
              </a:buClr>
              <a:buSzPts val="3300"/>
              <a:buFont typeface="Quantico"/>
              <a:buNone/>
              <a:defRPr sz="3300" b="1">
                <a:solidFill>
                  <a:schemeClr val="dk1"/>
                </a:solidFill>
                <a:latin typeface="Quantico"/>
                <a:ea typeface="Quantico"/>
                <a:cs typeface="Quantico"/>
                <a:sym typeface="Quantico"/>
              </a:defRPr>
            </a:lvl5pPr>
            <a:lvl6pPr lvl="5">
              <a:spcBef>
                <a:spcPts val="0"/>
              </a:spcBef>
              <a:spcAft>
                <a:spcPts val="0"/>
              </a:spcAft>
              <a:buClr>
                <a:schemeClr val="dk1"/>
              </a:buClr>
              <a:buSzPts val="3300"/>
              <a:buFont typeface="Quantico"/>
              <a:buNone/>
              <a:defRPr sz="3300" b="1">
                <a:solidFill>
                  <a:schemeClr val="dk1"/>
                </a:solidFill>
                <a:latin typeface="Quantico"/>
                <a:ea typeface="Quantico"/>
                <a:cs typeface="Quantico"/>
                <a:sym typeface="Quantico"/>
              </a:defRPr>
            </a:lvl6pPr>
            <a:lvl7pPr lvl="6">
              <a:spcBef>
                <a:spcPts val="0"/>
              </a:spcBef>
              <a:spcAft>
                <a:spcPts val="0"/>
              </a:spcAft>
              <a:buClr>
                <a:schemeClr val="dk1"/>
              </a:buClr>
              <a:buSzPts val="3300"/>
              <a:buFont typeface="Quantico"/>
              <a:buNone/>
              <a:defRPr sz="3300" b="1">
                <a:solidFill>
                  <a:schemeClr val="dk1"/>
                </a:solidFill>
                <a:latin typeface="Quantico"/>
                <a:ea typeface="Quantico"/>
                <a:cs typeface="Quantico"/>
                <a:sym typeface="Quantico"/>
              </a:defRPr>
            </a:lvl7pPr>
            <a:lvl8pPr lvl="7">
              <a:spcBef>
                <a:spcPts val="0"/>
              </a:spcBef>
              <a:spcAft>
                <a:spcPts val="0"/>
              </a:spcAft>
              <a:buClr>
                <a:schemeClr val="dk1"/>
              </a:buClr>
              <a:buSzPts val="3300"/>
              <a:buFont typeface="Quantico"/>
              <a:buNone/>
              <a:defRPr sz="3300" b="1">
                <a:solidFill>
                  <a:schemeClr val="dk1"/>
                </a:solidFill>
                <a:latin typeface="Quantico"/>
                <a:ea typeface="Quantico"/>
                <a:cs typeface="Quantico"/>
                <a:sym typeface="Quantico"/>
              </a:defRPr>
            </a:lvl8pPr>
            <a:lvl9pPr lvl="8">
              <a:spcBef>
                <a:spcPts val="0"/>
              </a:spcBef>
              <a:spcAft>
                <a:spcPts val="0"/>
              </a:spcAft>
              <a:buClr>
                <a:schemeClr val="dk1"/>
              </a:buClr>
              <a:buSzPts val="3300"/>
              <a:buFont typeface="Quantico"/>
              <a:buNone/>
              <a:defRPr sz="3300" b="1">
                <a:solidFill>
                  <a:schemeClr val="dk1"/>
                </a:solidFill>
                <a:latin typeface="Quantico"/>
                <a:ea typeface="Quantico"/>
                <a:cs typeface="Quantico"/>
                <a:sym typeface="Quantico"/>
              </a:defRPr>
            </a:lvl9pPr>
          </a:lstStyle>
          <a:p>
            <a:endParaRPr/>
          </a:p>
        </p:txBody>
      </p:sp>
      <p:sp>
        <p:nvSpPr>
          <p:cNvPr id="7" name="Google Shape;7;p1"/>
          <p:cNvSpPr txBox="1">
            <a:spLocks noGrp="1"/>
          </p:cNvSpPr>
          <p:nvPr>
            <p:ph type="body" idx="1"/>
          </p:nvPr>
        </p:nvSpPr>
        <p:spPr>
          <a:xfrm>
            <a:off x="720000" y="1152475"/>
            <a:ext cx="77040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Source Code Pro"/>
              <a:buChar char="●"/>
              <a:defRPr sz="1200">
                <a:solidFill>
                  <a:schemeClr val="dk1"/>
                </a:solidFill>
                <a:latin typeface="Source Code Pro"/>
                <a:ea typeface="Source Code Pro"/>
                <a:cs typeface="Source Code Pro"/>
                <a:sym typeface="Source Code Pro"/>
              </a:defRPr>
            </a:lvl1pPr>
            <a:lvl2pPr marL="914400" lvl="1" indent="-304800">
              <a:lnSpc>
                <a:spcPct val="100000"/>
              </a:lnSpc>
              <a:spcBef>
                <a:spcPts val="0"/>
              </a:spcBef>
              <a:spcAft>
                <a:spcPts val="0"/>
              </a:spcAft>
              <a:buClr>
                <a:schemeClr val="dk1"/>
              </a:buClr>
              <a:buSzPts val="1200"/>
              <a:buFont typeface="Source Code Pro"/>
              <a:buChar char="○"/>
              <a:defRPr sz="1200">
                <a:solidFill>
                  <a:schemeClr val="dk1"/>
                </a:solidFill>
                <a:latin typeface="Source Code Pro"/>
                <a:ea typeface="Source Code Pro"/>
                <a:cs typeface="Source Code Pro"/>
                <a:sym typeface="Source Code Pro"/>
              </a:defRPr>
            </a:lvl2pPr>
            <a:lvl3pPr marL="1371600" lvl="2" indent="-304800">
              <a:lnSpc>
                <a:spcPct val="100000"/>
              </a:lnSpc>
              <a:spcBef>
                <a:spcPts val="0"/>
              </a:spcBef>
              <a:spcAft>
                <a:spcPts val="0"/>
              </a:spcAft>
              <a:buClr>
                <a:schemeClr val="dk1"/>
              </a:buClr>
              <a:buSzPts val="1200"/>
              <a:buFont typeface="Source Code Pro"/>
              <a:buChar char="■"/>
              <a:defRPr sz="1200">
                <a:solidFill>
                  <a:schemeClr val="dk1"/>
                </a:solidFill>
                <a:latin typeface="Source Code Pro"/>
                <a:ea typeface="Source Code Pro"/>
                <a:cs typeface="Source Code Pro"/>
                <a:sym typeface="Source Code Pro"/>
              </a:defRPr>
            </a:lvl3pPr>
            <a:lvl4pPr marL="1828800" lvl="3" indent="-304800">
              <a:lnSpc>
                <a:spcPct val="100000"/>
              </a:lnSpc>
              <a:spcBef>
                <a:spcPts val="0"/>
              </a:spcBef>
              <a:spcAft>
                <a:spcPts val="0"/>
              </a:spcAft>
              <a:buClr>
                <a:schemeClr val="dk1"/>
              </a:buClr>
              <a:buSzPts val="1200"/>
              <a:buFont typeface="Source Code Pro"/>
              <a:buChar char="●"/>
              <a:defRPr sz="1200">
                <a:solidFill>
                  <a:schemeClr val="dk1"/>
                </a:solidFill>
                <a:latin typeface="Source Code Pro"/>
                <a:ea typeface="Source Code Pro"/>
                <a:cs typeface="Source Code Pro"/>
                <a:sym typeface="Source Code Pro"/>
              </a:defRPr>
            </a:lvl4pPr>
            <a:lvl5pPr marL="2286000" lvl="4" indent="-304800">
              <a:lnSpc>
                <a:spcPct val="100000"/>
              </a:lnSpc>
              <a:spcBef>
                <a:spcPts val="0"/>
              </a:spcBef>
              <a:spcAft>
                <a:spcPts val="0"/>
              </a:spcAft>
              <a:buClr>
                <a:schemeClr val="dk1"/>
              </a:buClr>
              <a:buSzPts val="1200"/>
              <a:buFont typeface="Source Code Pro"/>
              <a:buChar char="○"/>
              <a:defRPr sz="1200">
                <a:solidFill>
                  <a:schemeClr val="dk1"/>
                </a:solidFill>
                <a:latin typeface="Source Code Pro"/>
                <a:ea typeface="Source Code Pro"/>
                <a:cs typeface="Source Code Pro"/>
                <a:sym typeface="Source Code Pro"/>
              </a:defRPr>
            </a:lvl5pPr>
            <a:lvl6pPr marL="2743200" lvl="5" indent="-304800">
              <a:lnSpc>
                <a:spcPct val="100000"/>
              </a:lnSpc>
              <a:spcBef>
                <a:spcPts val="0"/>
              </a:spcBef>
              <a:spcAft>
                <a:spcPts val="0"/>
              </a:spcAft>
              <a:buClr>
                <a:schemeClr val="dk1"/>
              </a:buClr>
              <a:buSzPts val="1200"/>
              <a:buFont typeface="Source Code Pro"/>
              <a:buChar char="■"/>
              <a:defRPr sz="1200">
                <a:solidFill>
                  <a:schemeClr val="dk1"/>
                </a:solidFill>
                <a:latin typeface="Source Code Pro"/>
                <a:ea typeface="Source Code Pro"/>
                <a:cs typeface="Source Code Pro"/>
                <a:sym typeface="Source Code Pro"/>
              </a:defRPr>
            </a:lvl6pPr>
            <a:lvl7pPr marL="3200400" lvl="6" indent="-304800">
              <a:lnSpc>
                <a:spcPct val="100000"/>
              </a:lnSpc>
              <a:spcBef>
                <a:spcPts val="0"/>
              </a:spcBef>
              <a:spcAft>
                <a:spcPts val="0"/>
              </a:spcAft>
              <a:buClr>
                <a:schemeClr val="dk1"/>
              </a:buClr>
              <a:buSzPts val="1200"/>
              <a:buFont typeface="Source Code Pro"/>
              <a:buChar char="●"/>
              <a:defRPr sz="1200">
                <a:solidFill>
                  <a:schemeClr val="dk1"/>
                </a:solidFill>
                <a:latin typeface="Source Code Pro"/>
                <a:ea typeface="Source Code Pro"/>
                <a:cs typeface="Source Code Pro"/>
                <a:sym typeface="Source Code Pro"/>
              </a:defRPr>
            </a:lvl7pPr>
            <a:lvl8pPr marL="3657600" lvl="7" indent="-304800">
              <a:lnSpc>
                <a:spcPct val="100000"/>
              </a:lnSpc>
              <a:spcBef>
                <a:spcPts val="0"/>
              </a:spcBef>
              <a:spcAft>
                <a:spcPts val="0"/>
              </a:spcAft>
              <a:buClr>
                <a:schemeClr val="dk1"/>
              </a:buClr>
              <a:buSzPts val="1200"/>
              <a:buFont typeface="Source Code Pro"/>
              <a:buChar char="○"/>
              <a:defRPr sz="1200">
                <a:solidFill>
                  <a:schemeClr val="dk1"/>
                </a:solidFill>
                <a:latin typeface="Source Code Pro"/>
                <a:ea typeface="Source Code Pro"/>
                <a:cs typeface="Source Code Pro"/>
                <a:sym typeface="Source Code Pro"/>
              </a:defRPr>
            </a:lvl8pPr>
            <a:lvl9pPr marL="4114800" lvl="8" indent="-304800">
              <a:lnSpc>
                <a:spcPct val="100000"/>
              </a:lnSpc>
              <a:spcBef>
                <a:spcPts val="0"/>
              </a:spcBef>
              <a:spcAft>
                <a:spcPts val="0"/>
              </a:spcAft>
              <a:buClr>
                <a:schemeClr val="dk1"/>
              </a:buClr>
              <a:buSzPts val="1200"/>
              <a:buFont typeface="Source Code Pro"/>
              <a:buChar char="■"/>
              <a:defRPr sz="1200">
                <a:solidFill>
                  <a:schemeClr val="dk1"/>
                </a:solidFill>
                <a:latin typeface="Source Code Pro"/>
                <a:ea typeface="Source Code Pro"/>
                <a:cs typeface="Source Code Pro"/>
                <a:sym typeface="Source Code Pr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3" r:id="rId3"/>
    <p:sldLayoutId id="2147483654" r:id="rId4"/>
    <p:sldLayoutId id="2147483655" r:id="rId5"/>
    <p:sldLayoutId id="2147483656" r:id="rId6"/>
    <p:sldLayoutId id="2147483658" r:id="rId7"/>
    <p:sldLayoutId id="2147483659" r:id="rId8"/>
    <p:sldLayoutId id="2147483660" r:id="rId9"/>
    <p:sldLayoutId id="2147483661" r:id="rId10"/>
    <p:sldLayoutId id="2147483667" r:id="rId11"/>
    <p:sldLayoutId id="2147483668" r:id="rId12"/>
    <p:sldLayoutId id="2147483669"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microsoft.com/office/2007/relationships/hdphoto" Target="../media/hdphoto2.wdp"/><Relationship Id="rId5" Type="http://schemas.openxmlformats.org/officeDocument/2006/relationships/image" Target="../media/image2.png"/><Relationship Id="rId4" Type="http://schemas.microsoft.com/office/2007/relationships/hdphoto" Target="../media/hdphoto1.wdp"/></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07"/>
        <p:cNvGrpSpPr/>
        <p:nvPr/>
      </p:nvGrpSpPr>
      <p:grpSpPr>
        <a:xfrm>
          <a:off x="0" y="0"/>
          <a:ext cx="0" cy="0"/>
          <a:chOff x="0" y="0"/>
          <a:chExt cx="0" cy="0"/>
        </a:xfrm>
      </p:grpSpPr>
      <p:grpSp>
        <p:nvGrpSpPr>
          <p:cNvPr id="208" name="Google Shape;208;p27"/>
          <p:cNvGrpSpPr/>
          <p:nvPr/>
        </p:nvGrpSpPr>
        <p:grpSpPr>
          <a:xfrm>
            <a:off x="772525" y="726625"/>
            <a:ext cx="6578100" cy="3526720"/>
            <a:chOff x="772525" y="726625"/>
            <a:chExt cx="6578100" cy="3438300"/>
          </a:xfrm>
        </p:grpSpPr>
        <p:sp>
          <p:nvSpPr>
            <p:cNvPr id="209" name="Google Shape;209;p27"/>
            <p:cNvSpPr/>
            <p:nvPr/>
          </p:nvSpPr>
          <p:spPr>
            <a:xfrm>
              <a:off x="772525" y="726625"/>
              <a:ext cx="6578100" cy="34383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7"/>
            <p:cNvSpPr/>
            <p:nvPr/>
          </p:nvSpPr>
          <p:spPr>
            <a:xfrm>
              <a:off x="772525" y="726625"/>
              <a:ext cx="6578100" cy="2553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1" name="Google Shape;211;p27"/>
          <p:cNvGrpSpPr/>
          <p:nvPr/>
        </p:nvGrpSpPr>
        <p:grpSpPr>
          <a:xfrm>
            <a:off x="4924175" y="3441525"/>
            <a:ext cx="3447300" cy="962400"/>
            <a:chOff x="4924175" y="3441525"/>
            <a:chExt cx="3447300" cy="962400"/>
          </a:xfrm>
        </p:grpSpPr>
        <p:sp>
          <p:nvSpPr>
            <p:cNvPr id="212" name="Google Shape;212;p27"/>
            <p:cNvSpPr/>
            <p:nvPr/>
          </p:nvSpPr>
          <p:spPr>
            <a:xfrm>
              <a:off x="4924175" y="3441525"/>
              <a:ext cx="3447300" cy="9624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7"/>
            <p:cNvSpPr/>
            <p:nvPr/>
          </p:nvSpPr>
          <p:spPr>
            <a:xfrm>
              <a:off x="4924175" y="3441525"/>
              <a:ext cx="3447300" cy="2553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4" name="Google Shape;214;p27"/>
          <p:cNvGrpSpPr/>
          <p:nvPr/>
        </p:nvGrpSpPr>
        <p:grpSpPr>
          <a:xfrm>
            <a:off x="6849418" y="1309976"/>
            <a:ext cx="1864833" cy="1637043"/>
            <a:chOff x="1054812" y="1029590"/>
            <a:chExt cx="3436214" cy="3912627"/>
          </a:xfrm>
        </p:grpSpPr>
        <p:sp>
          <p:nvSpPr>
            <p:cNvPr id="215" name="Google Shape;215;p27"/>
            <p:cNvSpPr/>
            <p:nvPr/>
          </p:nvSpPr>
          <p:spPr>
            <a:xfrm>
              <a:off x="1054812" y="1029617"/>
              <a:ext cx="3436200" cy="39126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27"/>
            <p:cNvSpPr/>
            <p:nvPr/>
          </p:nvSpPr>
          <p:spPr>
            <a:xfrm>
              <a:off x="1054825" y="1029590"/>
              <a:ext cx="3436200" cy="6102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7" name="Google Shape;217;p27"/>
          <p:cNvSpPr txBox="1"/>
          <p:nvPr/>
        </p:nvSpPr>
        <p:spPr>
          <a:xfrm>
            <a:off x="1008000" y="1384025"/>
            <a:ext cx="702900" cy="606900"/>
          </a:xfrm>
          <a:prstGeom prst="rect">
            <a:avLst/>
          </a:prstGeom>
          <a:noFill/>
          <a:ln>
            <a:noFill/>
          </a:ln>
        </p:spPr>
        <p:txBody>
          <a:bodyPr spcFirstLastPara="1" wrap="square" lIns="91425" tIns="91425" rIns="91425" bIns="91425" anchor="ctr" anchorCtr="0">
            <a:noAutofit/>
          </a:bodyPr>
          <a:lstStyle/>
          <a:p>
            <a:pPr marL="0" lvl="0" indent="0" algn="l" rtl="0">
              <a:lnSpc>
                <a:spcPct val="90000"/>
              </a:lnSpc>
              <a:spcBef>
                <a:spcPts val="0"/>
              </a:spcBef>
              <a:spcAft>
                <a:spcPts val="0"/>
              </a:spcAft>
              <a:buNone/>
            </a:pPr>
            <a:r>
              <a:rPr lang="en" sz="3600" dirty="0">
                <a:solidFill>
                  <a:schemeClr val="lt2"/>
                </a:solidFill>
                <a:latin typeface="Quantico"/>
                <a:ea typeface="Quantico"/>
                <a:cs typeface="Quantico"/>
                <a:sym typeface="Quantico"/>
              </a:rPr>
              <a:t>&lt;/</a:t>
            </a:r>
            <a:endParaRPr sz="3600" dirty="0">
              <a:solidFill>
                <a:schemeClr val="lt2"/>
              </a:solidFill>
            </a:endParaRPr>
          </a:p>
        </p:txBody>
      </p:sp>
      <p:sp>
        <p:nvSpPr>
          <p:cNvPr id="218" name="Google Shape;218;p27"/>
          <p:cNvSpPr txBox="1"/>
          <p:nvPr/>
        </p:nvSpPr>
        <p:spPr>
          <a:xfrm>
            <a:off x="5947500" y="2509875"/>
            <a:ext cx="702900" cy="606900"/>
          </a:xfrm>
          <a:prstGeom prst="rect">
            <a:avLst/>
          </a:prstGeom>
          <a:noFill/>
          <a:ln>
            <a:noFill/>
          </a:ln>
        </p:spPr>
        <p:txBody>
          <a:bodyPr spcFirstLastPara="1" wrap="square" lIns="91425" tIns="91425" rIns="91425" bIns="91425" anchor="ctr" anchorCtr="0">
            <a:noAutofit/>
          </a:bodyPr>
          <a:lstStyle/>
          <a:p>
            <a:pPr marL="0" lvl="0" indent="0" algn="l" rtl="0">
              <a:lnSpc>
                <a:spcPct val="90000"/>
              </a:lnSpc>
              <a:spcBef>
                <a:spcPts val="0"/>
              </a:spcBef>
              <a:spcAft>
                <a:spcPts val="0"/>
              </a:spcAft>
              <a:buNone/>
            </a:pPr>
            <a:r>
              <a:rPr lang="en" sz="3600" dirty="0">
                <a:solidFill>
                  <a:schemeClr val="dk1"/>
                </a:solidFill>
                <a:latin typeface="Quantico"/>
                <a:ea typeface="Quantico"/>
                <a:cs typeface="Quantico"/>
                <a:sym typeface="Quantico"/>
              </a:rPr>
              <a:t>/&gt;</a:t>
            </a:r>
            <a:endParaRPr sz="3600" dirty="0">
              <a:solidFill>
                <a:schemeClr val="dk1"/>
              </a:solidFill>
            </a:endParaRPr>
          </a:p>
        </p:txBody>
      </p:sp>
      <p:sp>
        <p:nvSpPr>
          <p:cNvPr id="219" name="Google Shape;219;p27"/>
          <p:cNvSpPr txBox="1"/>
          <p:nvPr/>
        </p:nvSpPr>
        <p:spPr>
          <a:xfrm>
            <a:off x="7198457" y="1873600"/>
            <a:ext cx="1216800" cy="746100"/>
          </a:xfrm>
          <a:prstGeom prst="rect">
            <a:avLst/>
          </a:prstGeom>
          <a:noFill/>
          <a:ln>
            <a:noFill/>
          </a:ln>
        </p:spPr>
        <p:txBody>
          <a:bodyPr spcFirstLastPara="1" wrap="square" lIns="91425" tIns="91425" rIns="91425" bIns="91425" anchor="t" anchorCtr="0">
            <a:noAutofit/>
          </a:bodyPr>
          <a:lstStyle/>
          <a:p>
            <a:pPr marL="0" lvl="0" indent="0" algn="ctr" rtl="0">
              <a:lnSpc>
                <a:spcPct val="90000"/>
              </a:lnSpc>
              <a:spcBef>
                <a:spcPts val="0"/>
              </a:spcBef>
              <a:spcAft>
                <a:spcPts val="0"/>
              </a:spcAft>
              <a:buNone/>
            </a:pPr>
            <a:r>
              <a:rPr lang="en" sz="3600" dirty="0">
                <a:solidFill>
                  <a:schemeClr val="accent2"/>
                </a:solidFill>
              </a:rPr>
              <a:t>}</a:t>
            </a:r>
            <a:r>
              <a:rPr lang="en" sz="3600" dirty="0">
                <a:solidFill>
                  <a:schemeClr val="dk1"/>
                </a:solidFill>
              </a:rPr>
              <a:t> /&gt; </a:t>
            </a:r>
            <a:r>
              <a:rPr lang="en" sz="3600" dirty="0">
                <a:solidFill>
                  <a:schemeClr val="accent1"/>
                </a:solidFill>
              </a:rPr>
              <a:t>[</a:t>
            </a:r>
            <a:endParaRPr sz="3600" dirty="0">
              <a:solidFill>
                <a:schemeClr val="accent1"/>
              </a:solidFill>
            </a:endParaRPr>
          </a:p>
        </p:txBody>
      </p:sp>
      <p:sp>
        <p:nvSpPr>
          <p:cNvPr id="220" name="Google Shape;220;p27"/>
          <p:cNvSpPr txBox="1">
            <a:spLocks noGrp="1"/>
          </p:cNvSpPr>
          <p:nvPr>
            <p:ph type="ctrTitle"/>
          </p:nvPr>
        </p:nvSpPr>
        <p:spPr>
          <a:xfrm>
            <a:off x="1789399" y="1309975"/>
            <a:ext cx="4344425" cy="167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Final Project Sistem Pertahanan Jaringan</a:t>
            </a:r>
            <a:endParaRPr dirty="0">
              <a:solidFill>
                <a:schemeClr val="accent2"/>
              </a:solidFill>
            </a:endParaRPr>
          </a:p>
        </p:txBody>
      </p:sp>
      <p:sp>
        <p:nvSpPr>
          <p:cNvPr id="221" name="Google Shape;221;p27"/>
          <p:cNvSpPr txBox="1">
            <a:spLocks noGrp="1"/>
          </p:cNvSpPr>
          <p:nvPr>
            <p:ph type="subTitle" idx="1"/>
          </p:nvPr>
        </p:nvSpPr>
        <p:spPr>
          <a:xfrm>
            <a:off x="5169200" y="3772200"/>
            <a:ext cx="3043800" cy="528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D" dirty="0"/>
              <a:t>Server Security &amp; Monitoring Server</a:t>
            </a:r>
            <a:endParaRPr dirty="0"/>
          </a:p>
        </p:txBody>
      </p:sp>
      <p:sp>
        <p:nvSpPr>
          <p:cNvPr id="222" name="Google Shape;222;p27"/>
          <p:cNvSpPr txBox="1"/>
          <p:nvPr/>
        </p:nvSpPr>
        <p:spPr>
          <a:xfrm>
            <a:off x="536125" y="117311"/>
            <a:ext cx="1999500" cy="180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000" dirty="0">
                <a:solidFill>
                  <a:schemeClr val="dk1"/>
                </a:solidFill>
                <a:latin typeface="Source Code Pro"/>
                <a:ea typeface="Source Code Pro"/>
                <a:cs typeface="Source Code Pro"/>
                <a:sym typeface="Source Code Pro"/>
              </a:rPr>
              <a:t>Presentation</a:t>
            </a:r>
            <a:endParaRPr sz="1000" dirty="0">
              <a:solidFill>
                <a:schemeClr val="dk1"/>
              </a:solidFill>
              <a:latin typeface="Source Code Pro"/>
              <a:ea typeface="Source Code Pro"/>
              <a:cs typeface="Source Code Pro"/>
              <a:sym typeface="Source Code Pr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29"/>
          <p:cNvSpPr txBox="1">
            <a:spLocks noGrp="1"/>
          </p:cNvSpPr>
          <p:nvPr>
            <p:ph type="ctrTitle"/>
          </p:nvPr>
        </p:nvSpPr>
        <p:spPr>
          <a:xfrm>
            <a:off x="1259488" y="1755021"/>
            <a:ext cx="3065100" cy="404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Ridha Nurrachmat</a:t>
            </a:r>
            <a:endParaRPr dirty="0"/>
          </a:p>
        </p:txBody>
      </p:sp>
      <p:sp>
        <p:nvSpPr>
          <p:cNvPr id="238" name="Google Shape;238;p29"/>
          <p:cNvSpPr txBox="1">
            <a:spLocks noGrp="1"/>
          </p:cNvSpPr>
          <p:nvPr>
            <p:ph type="title" idx="2"/>
          </p:nvPr>
        </p:nvSpPr>
        <p:spPr>
          <a:xfrm>
            <a:off x="1043429" y="1144821"/>
            <a:ext cx="3132422" cy="610200"/>
          </a:xfrm>
          <a:prstGeom prst="rect">
            <a:avLst/>
          </a:prstGeom>
        </p:spPr>
        <p:txBody>
          <a:bodyPr spcFirstLastPara="1" wrap="square" lIns="91425" tIns="91425" rIns="91425" bIns="91425" anchor="b" anchorCtr="0">
            <a:noAutofit/>
          </a:bodyPr>
          <a:lstStyle/>
          <a:p>
            <a:pPr lvl="0" algn="l" rtl="0">
              <a:spcBef>
                <a:spcPts val="0"/>
              </a:spcBef>
              <a:spcAft>
                <a:spcPts val="0"/>
              </a:spcAft>
            </a:pPr>
            <a:r>
              <a:rPr lang="en" sz="1800" dirty="0"/>
              <a:t># {22.83.0857 .</a:t>
            </a:r>
            <a:r>
              <a:rPr lang="en" sz="1200" dirty="0"/>
              <a:t>(Leader)</a:t>
            </a:r>
            <a:r>
              <a:rPr lang="en" sz="1800" dirty="0">
                <a:solidFill>
                  <a:schemeClr val="accent2"/>
                </a:solidFill>
              </a:rPr>
              <a:t>}</a:t>
            </a:r>
            <a:endParaRPr sz="1800" dirty="0">
              <a:solidFill>
                <a:schemeClr val="accent2"/>
              </a:solidFill>
            </a:endParaRPr>
          </a:p>
        </p:txBody>
      </p:sp>
      <p:sp>
        <p:nvSpPr>
          <p:cNvPr id="245" name="Google Shape;245;p29"/>
          <p:cNvSpPr txBox="1">
            <a:spLocks noGrp="1"/>
          </p:cNvSpPr>
          <p:nvPr>
            <p:ph type="title" idx="9"/>
          </p:nvPr>
        </p:nvSpPr>
        <p:spPr>
          <a:xfrm>
            <a:off x="719988" y="459128"/>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accent1"/>
                </a:solidFill>
              </a:rPr>
              <a:t>&lt;/ </a:t>
            </a:r>
            <a:r>
              <a:rPr lang="en" dirty="0"/>
              <a:t>Members</a:t>
            </a:r>
            <a:endParaRPr dirty="0"/>
          </a:p>
        </p:txBody>
      </p:sp>
      <p:sp>
        <p:nvSpPr>
          <p:cNvPr id="24" name="Google Shape;237;p29">
            <a:extLst>
              <a:ext uri="{FF2B5EF4-FFF2-40B4-BE49-F238E27FC236}">
                <a16:creationId xmlns:a16="http://schemas.microsoft.com/office/drawing/2014/main" id="{E30146E8-F52E-5813-8DAA-0E939AA9DE88}"/>
              </a:ext>
            </a:extLst>
          </p:cNvPr>
          <p:cNvSpPr txBox="1">
            <a:spLocks/>
          </p:cNvSpPr>
          <p:nvPr/>
        </p:nvSpPr>
        <p:spPr>
          <a:xfrm>
            <a:off x="1259488" y="2783303"/>
            <a:ext cx="3065100" cy="4041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2"/>
              </a:buClr>
              <a:buSzPts val="2000"/>
              <a:buFont typeface="Quantico"/>
              <a:buNone/>
              <a:defRPr sz="2200" b="0" i="0" u="none" strike="noStrike" cap="none">
                <a:solidFill>
                  <a:schemeClr val="dk1"/>
                </a:solidFill>
                <a:latin typeface="Quantico"/>
                <a:ea typeface="Quantico"/>
                <a:cs typeface="Quantico"/>
                <a:sym typeface="Quantico"/>
              </a:defRPr>
            </a:lvl1pPr>
            <a:lvl2pPr marR="0" lvl="1" algn="l" rtl="0">
              <a:lnSpc>
                <a:spcPct val="100000"/>
              </a:lnSpc>
              <a:spcBef>
                <a:spcPts val="0"/>
              </a:spcBef>
              <a:spcAft>
                <a:spcPts val="0"/>
              </a:spcAft>
              <a:buClr>
                <a:schemeClr val="lt2"/>
              </a:buClr>
              <a:buSzPts val="2000"/>
              <a:buFont typeface="Denk One"/>
              <a:buNone/>
              <a:defRPr sz="2000" b="1" i="0" u="none" strike="noStrike" cap="none">
                <a:solidFill>
                  <a:schemeClr val="lt2"/>
                </a:solidFill>
                <a:latin typeface="Denk One"/>
                <a:ea typeface="Denk One"/>
                <a:cs typeface="Denk One"/>
                <a:sym typeface="Denk One"/>
              </a:defRPr>
            </a:lvl2pPr>
            <a:lvl3pPr marR="0" lvl="2" algn="l" rtl="0">
              <a:lnSpc>
                <a:spcPct val="100000"/>
              </a:lnSpc>
              <a:spcBef>
                <a:spcPts val="0"/>
              </a:spcBef>
              <a:spcAft>
                <a:spcPts val="0"/>
              </a:spcAft>
              <a:buClr>
                <a:schemeClr val="lt2"/>
              </a:buClr>
              <a:buSzPts val="2000"/>
              <a:buFont typeface="Denk One"/>
              <a:buNone/>
              <a:defRPr sz="2000" b="1" i="0" u="none" strike="noStrike" cap="none">
                <a:solidFill>
                  <a:schemeClr val="lt2"/>
                </a:solidFill>
                <a:latin typeface="Denk One"/>
                <a:ea typeface="Denk One"/>
                <a:cs typeface="Denk One"/>
                <a:sym typeface="Denk One"/>
              </a:defRPr>
            </a:lvl3pPr>
            <a:lvl4pPr marR="0" lvl="3" algn="l" rtl="0">
              <a:lnSpc>
                <a:spcPct val="100000"/>
              </a:lnSpc>
              <a:spcBef>
                <a:spcPts val="0"/>
              </a:spcBef>
              <a:spcAft>
                <a:spcPts val="0"/>
              </a:spcAft>
              <a:buClr>
                <a:schemeClr val="lt2"/>
              </a:buClr>
              <a:buSzPts val="2000"/>
              <a:buFont typeface="Denk One"/>
              <a:buNone/>
              <a:defRPr sz="2000" b="1" i="0" u="none" strike="noStrike" cap="none">
                <a:solidFill>
                  <a:schemeClr val="lt2"/>
                </a:solidFill>
                <a:latin typeface="Denk One"/>
                <a:ea typeface="Denk One"/>
                <a:cs typeface="Denk One"/>
                <a:sym typeface="Denk One"/>
              </a:defRPr>
            </a:lvl4pPr>
            <a:lvl5pPr marR="0" lvl="4" algn="l" rtl="0">
              <a:lnSpc>
                <a:spcPct val="100000"/>
              </a:lnSpc>
              <a:spcBef>
                <a:spcPts val="0"/>
              </a:spcBef>
              <a:spcAft>
                <a:spcPts val="0"/>
              </a:spcAft>
              <a:buClr>
                <a:schemeClr val="lt2"/>
              </a:buClr>
              <a:buSzPts val="2000"/>
              <a:buFont typeface="Denk One"/>
              <a:buNone/>
              <a:defRPr sz="2000" b="1" i="0" u="none" strike="noStrike" cap="none">
                <a:solidFill>
                  <a:schemeClr val="lt2"/>
                </a:solidFill>
                <a:latin typeface="Denk One"/>
                <a:ea typeface="Denk One"/>
                <a:cs typeface="Denk One"/>
                <a:sym typeface="Denk One"/>
              </a:defRPr>
            </a:lvl5pPr>
            <a:lvl6pPr marR="0" lvl="5" algn="l" rtl="0">
              <a:lnSpc>
                <a:spcPct val="100000"/>
              </a:lnSpc>
              <a:spcBef>
                <a:spcPts val="0"/>
              </a:spcBef>
              <a:spcAft>
                <a:spcPts val="0"/>
              </a:spcAft>
              <a:buClr>
                <a:schemeClr val="lt2"/>
              </a:buClr>
              <a:buSzPts val="2000"/>
              <a:buFont typeface="Denk One"/>
              <a:buNone/>
              <a:defRPr sz="2000" b="1" i="0" u="none" strike="noStrike" cap="none">
                <a:solidFill>
                  <a:schemeClr val="lt2"/>
                </a:solidFill>
                <a:latin typeface="Denk One"/>
                <a:ea typeface="Denk One"/>
                <a:cs typeface="Denk One"/>
                <a:sym typeface="Denk One"/>
              </a:defRPr>
            </a:lvl6pPr>
            <a:lvl7pPr marR="0" lvl="6" algn="l" rtl="0">
              <a:lnSpc>
                <a:spcPct val="100000"/>
              </a:lnSpc>
              <a:spcBef>
                <a:spcPts val="0"/>
              </a:spcBef>
              <a:spcAft>
                <a:spcPts val="0"/>
              </a:spcAft>
              <a:buClr>
                <a:schemeClr val="lt2"/>
              </a:buClr>
              <a:buSzPts val="2000"/>
              <a:buFont typeface="Denk One"/>
              <a:buNone/>
              <a:defRPr sz="2000" b="1" i="0" u="none" strike="noStrike" cap="none">
                <a:solidFill>
                  <a:schemeClr val="lt2"/>
                </a:solidFill>
                <a:latin typeface="Denk One"/>
                <a:ea typeface="Denk One"/>
                <a:cs typeface="Denk One"/>
                <a:sym typeface="Denk One"/>
              </a:defRPr>
            </a:lvl7pPr>
            <a:lvl8pPr marR="0" lvl="7" algn="l" rtl="0">
              <a:lnSpc>
                <a:spcPct val="100000"/>
              </a:lnSpc>
              <a:spcBef>
                <a:spcPts val="0"/>
              </a:spcBef>
              <a:spcAft>
                <a:spcPts val="0"/>
              </a:spcAft>
              <a:buClr>
                <a:schemeClr val="lt2"/>
              </a:buClr>
              <a:buSzPts val="2000"/>
              <a:buFont typeface="Denk One"/>
              <a:buNone/>
              <a:defRPr sz="2000" b="1" i="0" u="none" strike="noStrike" cap="none">
                <a:solidFill>
                  <a:schemeClr val="lt2"/>
                </a:solidFill>
                <a:latin typeface="Denk One"/>
                <a:ea typeface="Denk One"/>
                <a:cs typeface="Denk One"/>
                <a:sym typeface="Denk One"/>
              </a:defRPr>
            </a:lvl8pPr>
            <a:lvl9pPr marR="0" lvl="8" algn="l" rtl="0">
              <a:lnSpc>
                <a:spcPct val="100000"/>
              </a:lnSpc>
              <a:spcBef>
                <a:spcPts val="0"/>
              </a:spcBef>
              <a:spcAft>
                <a:spcPts val="0"/>
              </a:spcAft>
              <a:buClr>
                <a:schemeClr val="lt2"/>
              </a:buClr>
              <a:buSzPts val="2000"/>
              <a:buFont typeface="Denk One"/>
              <a:buNone/>
              <a:defRPr sz="2000" b="1" i="0" u="none" strike="noStrike" cap="none">
                <a:solidFill>
                  <a:schemeClr val="lt2"/>
                </a:solidFill>
                <a:latin typeface="Denk One"/>
                <a:ea typeface="Denk One"/>
                <a:cs typeface="Denk One"/>
                <a:sym typeface="Denk One"/>
              </a:defRPr>
            </a:lvl9pPr>
          </a:lstStyle>
          <a:p>
            <a:r>
              <a:rPr lang="en-US" dirty="0"/>
              <a:t>Vito </a:t>
            </a:r>
            <a:r>
              <a:rPr lang="en-US" dirty="0" err="1"/>
              <a:t>Desla</a:t>
            </a:r>
            <a:r>
              <a:rPr lang="en-US" dirty="0"/>
              <a:t> </a:t>
            </a:r>
            <a:r>
              <a:rPr lang="en-US" dirty="0" err="1"/>
              <a:t>Fergiyan</a:t>
            </a:r>
            <a:endParaRPr lang="en-US" dirty="0"/>
          </a:p>
        </p:txBody>
      </p:sp>
      <p:sp>
        <p:nvSpPr>
          <p:cNvPr id="25" name="Google Shape;238;p29">
            <a:extLst>
              <a:ext uri="{FF2B5EF4-FFF2-40B4-BE49-F238E27FC236}">
                <a16:creationId xmlns:a16="http://schemas.microsoft.com/office/drawing/2014/main" id="{914AF1A4-961A-5CBD-4974-5C783FA0D1B7}"/>
              </a:ext>
            </a:extLst>
          </p:cNvPr>
          <p:cNvSpPr txBox="1">
            <a:spLocks/>
          </p:cNvSpPr>
          <p:nvPr/>
        </p:nvSpPr>
        <p:spPr>
          <a:xfrm>
            <a:off x="1017016" y="2173114"/>
            <a:ext cx="2820694" cy="6102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600"/>
              <a:buFont typeface="Quantico"/>
              <a:buNone/>
              <a:defRPr sz="3000" b="0" i="0" u="none" strike="noStrike" cap="none">
                <a:solidFill>
                  <a:schemeClr val="dk1"/>
                </a:solidFill>
                <a:latin typeface="Quantico"/>
                <a:ea typeface="Quantico"/>
                <a:cs typeface="Quantico"/>
                <a:sym typeface="Quantico"/>
              </a:defRPr>
            </a:lvl1pPr>
            <a:lvl2pPr marR="0" lvl="1" algn="r" rtl="0">
              <a:lnSpc>
                <a:spcPct val="100000"/>
              </a:lnSpc>
              <a:spcBef>
                <a:spcPts val="0"/>
              </a:spcBef>
              <a:spcAft>
                <a:spcPts val="0"/>
              </a:spcAft>
              <a:buClr>
                <a:schemeClr val="dk1"/>
              </a:buClr>
              <a:buSzPts val="3600"/>
              <a:buFont typeface="Fira Sans Extra Condensed"/>
              <a:buNone/>
              <a:defRPr sz="3600" b="0" i="0" u="none" strike="noStrike" cap="none">
                <a:solidFill>
                  <a:schemeClr val="dk1"/>
                </a:solidFill>
                <a:latin typeface="Fira Sans Extra Condensed"/>
                <a:ea typeface="Fira Sans Extra Condensed"/>
                <a:cs typeface="Fira Sans Extra Condensed"/>
                <a:sym typeface="Fira Sans Extra Condensed"/>
              </a:defRPr>
            </a:lvl2pPr>
            <a:lvl3pPr marR="0" lvl="2" algn="r" rtl="0">
              <a:lnSpc>
                <a:spcPct val="100000"/>
              </a:lnSpc>
              <a:spcBef>
                <a:spcPts val="0"/>
              </a:spcBef>
              <a:spcAft>
                <a:spcPts val="0"/>
              </a:spcAft>
              <a:buClr>
                <a:schemeClr val="dk1"/>
              </a:buClr>
              <a:buSzPts val="3600"/>
              <a:buFont typeface="Fira Sans Extra Condensed"/>
              <a:buNone/>
              <a:defRPr sz="3600" b="0" i="0" u="none" strike="noStrike" cap="none">
                <a:solidFill>
                  <a:schemeClr val="dk1"/>
                </a:solidFill>
                <a:latin typeface="Fira Sans Extra Condensed"/>
                <a:ea typeface="Fira Sans Extra Condensed"/>
                <a:cs typeface="Fira Sans Extra Condensed"/>
                <a:sym typeface="Fira Sans Extra Condensed"/>
              </a:defRPr>
            </a:lvl3pPr>
            <a:lvl4pPr marR="0" lvl="3" algn="r" rtl="0">
              <a:lnSpc>
                <a:spcPct val="100000"/>
              </a:lnSpc>
              <a:spcBef>
                <a:spcPts val="0"/>
              </a:spcBef>
              <a:spcAft>
                <a:spcPts val="0"/>
              </a:spcAft>
              <a:buClr>
                <a:schemeClr val="dk1"/>
              </a:buClr>
              <a:buSzPts val="3600"/>
              <a:buFont typeface="Fira Sans Extra Condensed"/>
              <a:buNone/>
              <a:defRPr sz="3600" b="0" i="0" u="none" strike="noStrike" cap="none">
                <a:solidFill>
                  <a:schemeClr val="dk1"/>
                </a:solidFill>
                <a:latin typeface="Fira Sans Extra Condensed"/>
                <a:ea typeface="Fira Sans Extra Condensed"/>
                <a:cs typeface="Fira Sans Extra Condensed"/>
                <a:sym typeface="Fira Sans Extra Condensed"/>
              </a:defRPr>
            </a:lvl4pPr>
            <a:lvl5pPr marR="0" lvl="4" algn="r" rtl="0">
              <a:lnSpc>
                <a:spcPct val="100000"/>
              </a:lnSpc>
              <a:spcBef>
                <a:spcPts val="0"/>
              </a:spcBef>
              <a:spcAft>
                <a:spcPts val="0"/>
              </a:spcAft>
              <a:buClr>
                <a:schemeClr val="dk1"/>
              </a:buClr>
              <a:buSzPts val="3600"/>
              <a:buFont typeface="Fira Sans Extra Condensed"/>
              <a:buNone/>
              <a:defRPr sz="3600" b="0" i="0" u="none" strike="noStrike" cap="none">
                <a:solidFill>
                  <a:schemeClr val="dk1"/>
                </a:solidFill>
                <a:latin typeface="Fira Sans Extra Condensed"/>
                <a:ea typeface="Fira Sans Extra Condensed"/>
                <a:cs typeface="Fira Sans Extra Condensed"/>
                <a:sym typeface="Fira Sans Extra Condensed"/>
              </a:defRPr>
            </a:lvl5pPr>
            <a:lvl6pPr marR="0" lvl="5" algn="r" rtl="0">
              <a:lnSpc>
                <a:spcPct val="100000"/>
              </a:lnSpc>
              <a:spcBef>
                <a:spcPts val="0"/>
              </a:spcBef>
              <a:spcAft>
                <a:spcPts val="0"/>
              </a:spcAft>
              <a:buClr>
                <a:schemeClr val="dk1"/>
              </a:buClr>
              <a:buSzPts val="3600"/>
              <a:buFont typeface="Fira Sans Extra Condensed"/>
              <a:buNone/>
              <a:defRPr sz="3600" b="0" i="0" u="none" strike="noStrike" cap="none">
                <a:solidFill>
                  <a:schemeClr val="dk1"/>
                </a:solidFill>
                <a:latin typeface="Fira Sans Extra Condensed"/>
                <a:ea typeface="Fira Sans Extra Condensed"/>
                <a:cs typeface="Fira Sans Extra Condensed"/>
                <a:sym typeface="Fira Sans Extra Condensed"/>
              </a:defRPr>
            </a:lvl6pPr>
            <a:lvl7pPr marR="0" lvl="6" algn="r" rtl="0">
              <a:lnSpc>
                <a:spcPct val="100000"/>
              </a:lnSpc>
              <a:spcBef>
                <a:spcPts val="0"/>
              </a:spcBef>
              <a:spcAft>
                <a:spcPts val="0"/>
              </a:spcAft>
              <a:buClr>
                <a:schemeClr val="dk1"/>
              </a:buClr>
              <a:buSzPts val="3600"/>
              <a:buFont typeface="Fira Sans Extra Condensed"/>
              <a:buNone/>
              <a:defRPr sz="3600" b="0" i="0" u="none" strike="noStrike" cap="none">
                <a:solidFill>
                  <a:schemeClr val="dk1"/>
                </a:solidFill>
                <a:latin typeface="Fira Sans Extra Condensed"/>
                <a:ea typeface="Fira Sans Extra Condensed"/>
                <a:cs typeface="Fira Sans Extra Condensed"/>
                <a:sym typeface="Fira Sans Extra Condensed"/>
              </a:defRPr>
            </a:lvl7pPr>
            <a:lvl8pPr marR="0" lvl="7" algn="r" rtl="0">
              <a:lnSpc>
                <a:spcPct val="100000"/>
              </a:lnSpc>
              <a:spcBef>
                <a:spcPts val="0"/>
              </a:spcBef>
              <a:spcAft>
                <a:spcPts val="0"/>
              </a:spcAft>
              <a:buClr>
                <a:schemeClr val="dk1"/>
              </a:buClr>
              <a:buSzPts val="3600"/>
              <a:buFont typeface="Fira Sans Extra Condensed"/>
              <a:buNone/>
              <a:defRPr sz="3600" b="0" i="0" u="none" strike="noStrike" cap="none">
                <a:solidFill>
                  <a:schemeClr val="dk1"/>
                </a:solidFill>
                <a:latin typeface="Fira Sans Extra Condensed"/>
                <a:ea typeface="Fira Sans Extra Condensed"/>
                <a:cs typeface="Fira Sans Extra Condensed"/>
                <a:sym typeface="Fira Sans Extra Condensed"/>
              </a:defRPr>
            </a:lvl8pPr>
            <a:lvl9pPr marR="0" lvl="8" algn="r" rtl="0">
              <a:lnSpc>
                <a:spcPct val="100000"/>
              </a:lnSpc>
              <a:spcBef>
                <a:spcPts val="0"/>
              </a:spcBef>
              <a:spcAft>
                <a:spcPts val="0"/>
              </a:spcAft>
              <a:buClr>
                <a:schemeClr val="dk1"/>
              </a:buClr>
              <a:buSzPts val="3600"/>
              <a:buFont typeface="Fira Sans Extra Condensed"/>
              <a:buNone/>
              <a:defRPr sz="3600" b="0" i="0" u="none" strike="noStrike" cap="none">
                <a:solidFill>
                  <a:schemeClr val="dk1"/>
                </a:solidFill>
                <a:latin typeface="Fira Sans Extra Condensed"/>
                <a:ea typeface="Fira Sans Extra Condensed"/>
                <a:cs typeface="Fira Sans Extra Condensed"/>
                <a:sym typeface="Fira Sans Extra Condensed"/>
              </a:defRPr>
            </a:lvl9pPr>
          </a:lstStyle>
          <a:p>
            <a:r>
              <a:rPr lang="en" sz="1800" dirty="0"/>
              <a:t># {22.83.0877 .</a:t>
            </a:r>
            <a:r>
              <a:rPr lang="en" sz="1200" dirty="0"/>
              <a:t>(Firewall)</a:t>
            </a:r>
            <a:r>
              <a:rPr lang="en" sz="1200" dirty="0">
                <a:solidFill>
                  <a:schemeClr val="accent2"/>
                </a:solidFill>
              </a:rPr>
              <a:t>}</a:t>
            </a:r>
            <a:endParaRPr lang="en" sz="1800" dirty="0">
              <a:solidFill>
                <a:schemeClr val="accent2"/>
              </a:solidFill>
            </a:endParaRPr>
          </a:p>
        </p:txBody>
      </p:sp>
      <p:sp>
        <p:nvSpPr>
          <p:cNvPr id="26" name="Google Shape;237;p29">
            <a:extLst>
              <a:ext uri="{FF2B5EF4-FFF2-40B4-BE49-F238E27FC236}">
                <a16:creationId xmlns:a16="http://schemas.microsoft.com/office/drawing/2014/main" id="{7CEDC6F7-D32F-DABC-6A4A-F13C86E12348}"/>
              </a:ext>
            </a:extLst>
          </p:cNvPr>
          <p:cNvSpPr txBox="1">
            <a:spLocks/>
          </p:cNvSpPr>
          <p:nvPr/>
        </p:nvSpPr>
        <p:spPr>
          <a:xfrm>
            <a:off x="1259488" y="3811585"/>
            <a:ext cx="3312512" cy="4041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2"/>
              </a:buClr>
              <a:buSzPts val="2000"/>
              <a:buFont typeface="Quantico"/>
              <a:buNone/>
              <a:defRPr sz="2200" b="0" i="0" u="none" strike="noStrike" cap="none">
                <a:solidFill>
                  <a:schemeClr val="dk1"/>
                </a:solidFill>
                <a:latin typeface="Quantico"/>
                <a:ea typeface="Quantico"/>
                <a:cs typeface="Quantico"/>
                <a:sym typeface="Quantico"/>
              </a:defRPr>
            </a:lvl1pPr>
            <a:lvl2pPr marR="0" lvl="1" algn="l" rtl="0">
              <a:lnSpc>
                <a:spcPct val="100000"/>
              </a:lnSpc>
              <a:spcBef>
                <a:spcPts val="0"/>
              </a:spcBef>
              <a:spcAft>
                <a:spcPts val="0"/>
              </a:spcAft>
              <a:buClr>
                <a:schemeClr val="lt2"/>
              </a:buClr>
              <a:buSzPts val="2000"/>
              <a:buFont typeface="Denk One"/>
              <a:buNone/>
              <a:defRPr sz="2000" b="1" i="0" u="none" strike="noStrike" cap="none">
                <a:solidFill>
                  <a:schemeClr val="lt2"/>
                </a:solidFill>
                <a:latin typeface="Denk One"/>
                <a:ea typeface="Denk One"/>
                <a:cs typeface="Denk One"/>
                <a:sym typeface="Denk One"/>
              </a:defRPr>
            </a:lvl2pPr>
            <a:lvl3pPr marR="0" lvl="2" algn="l" rtl="0">
              <a:lnSpc>
                <a:spcPct val="100000"/>
              </a:lnSpc>
              <a:spcBef>
                <a:spcPts val="0"/>
              </a:spcBef>
              <a:spcAft>
                <a:spcPts val="0"/>
              </a:spcAft>
              <a:buClr>
                <a:schemeClr val="lt2"/>
              </a:buClr>
              <a:buSzPts val="2000"/>
              <a:buFont typeface="Denk One"/>
              <a:buNone/>
              <a:defRPr sz="2000" b="1" i="0" u="none" strike="noStrike" cap="none">
                <a:solidFill>
                  <a:schemeClr val="lt2"/>
                </a:solidFill>
                <a:latin typeface="Denk One"/>
                <a:ea typeface="Denk One"/>
                <a:cs typeface="Denk One"/>
                <a:sym typeface="Denk One"/>
              </a:defRPr>
            </a:lvl3pPr>
            <a:lvl4pPr marR="0" lvl="3" algn="l" rtl="0">
              <a:lnSpc>
                <a:spcPct val="100000"/>
              </a:lnSpc>
              <a:spcBef>
                <a:spcPts val="0"/>
              </a:spcBef>
              <a:spcAft>
                <a:spcPts val="0"/>
              </a:spcAft>
              <a:buClr>
                <a:schemeClr val="lt2"/>
              </a:buClr>
              <a:buSzPts val="2000"/>
              <a:buFont typeface="Denk One"/>
              <a:buNone/>
              <a:defRPr sz="2000" b="1" i="0" u="none" strike="noStrike" cap="none">
                <a:solidFill>
                  <a:schemeClr val="lt2"/>
                </a:solidFill>
                <a:latin typeface="Denk One"/>
                <a:ea typeface="Denk One"/>
                <a:cs typeface="Denk One"/>
                <a:sym typeface="Denk One"/>
              </a:defRPr>
            </a:lvl4pPr>
            <a:lvl5pPr marR="0" lvl="4" algn="l" rtl="0">
              <a:lnSpc>
                <a:spcPct val="100000"/>
              </a:lnSpc>
              <a:spcBef>
                <a:spcPts val="0"/>
              </a:spcBef>
              <a:spcAft>
                <a:spcPts val="0"/>
              </a:spcAft>
              <a:buClr>
                <a:schemeClr val="lt2"/>
              </a:buClr>
              <a:buSzPts val="2000"/>
              <a:buFont typeface="Denk One"/>
              <a:buNone/>
              <a:defRPr sz="2000" b="1" i="0" u="none" strike="noStrike" cap="none">
                <a:solidFill>
                  <a:schemeClr val="lt2"/>
                </a:solidFill>
                <a:latin typeface="Denk One"/>
                <a:ea typeface="Denk One"/>
                <a:cs typeface="Denk One"/>
                <a:sym typeface="Denk One"/>
              </a:defRPr>
            </a:lvl5pPr>
            <a:lvl6pPr marR="0" lvl="5" algn="l" rtl="0">
              <a:lnSpc>
                <a:spcPct val="100000"/>
              </a:lnSpc>
              <a:spcBef>
                <a:spcPts val="0"/>
              </a:spcBef>
              <a:spcAft>
                <a:spcPts val="0"/>
              </a:spcAft>
              <a:buClr>
                <a:schemeClr val="lt2"/>
              </a:buClr>
              <a:buSzPts val="2000"/>
              <a:buFont typeface="Denk One"/>
              <a:buNone/>
              <a:defRPr sz="2000" b="1" i="0" u="none" strike="noStrike" cap="none">
                <a:solidFill>
                  <a:schemeClr val="lt2"/>
                </a:solidFill>
                <a:latin typeface="Denk One"/>
                <a:ea typeface="Denk One"/>
                <a:cs typeface="Denk One"/>
                <a:sym typeface="Denk One"/>
              </a:defRPr>
            </a:lvl6pPr>
            <a:lvl7pPr marR="0" lvl="6" algn="l" rtl="0">
              <a:lnSpc>
                <a:spcPct val="100000"/>
              </a:lnSpc>
              <a:spcBef>
                <a:spcPts val="0"/>
              </a:spcBef>
              <a:spcAft>
                <a:spcPts val="0"/>
              </a:spcAft>
              <a:buClr>
                <a:schemeClr val="lt2"/>
              </a:buClr>
              <a:buSzPts val="2000"/>
              <a:buFont typeface="Denk One"/>
              <a:buNone/>
              <a:defRPr sz="2000" b="1" i="0" u="none" strike="noStrike" cap="none">
                <a:solidFill>
                  <a:schemeClr val="lt2"/>
                </a:solidFill>
                <a:latin typeface="Denk One"/>
                <a:ea typeface="Denk One"/>
                <a:cs typeface="Denk One"/>
                <a:sym typeface="Denk One"/>
              </a:defRPr>
            </a:lvl7pPr>
            <a:lvl8pPr marR="0" lvl="7" algn="l" rtl="0">
              <a:lnSpc>
                <a:spcPct val="100000"/>
              </a:lnSpc>
              <a:spcBef>
                <a:spcPts val="0"/>
              </a:spcBef>
              <a:spcAft>
                <a:spcPts val="0"/>
              </a:spcAft>
              <a:buClr>
                <a:schemeClr val="lt2"/>
              </a:buClr>
              <a:buSzPts val="2000"/>
              <a:buFont typeface="Denk One"/>
              <a:buNone/>
              <a:defRPr sz="2000" b="1" i="0" u="none" strike="noStrike" cap="none">
                <a:solidFill>
                  <a:schemeClr val="lt2"/>
                </a:solidFill>
                <a:latin typeface="Denk One"/>
                <a:ea typeface="Denk One"/>
                <a:cs typeface="Denk One"/>
                <a:sym typeface="Denk One"/>
              </a:defRPr>
            </a:lvl8pPr>
            <a:lvl9pPr marR="0" lvl="8" algn="l" rtl="0">
              <a:lnSpc>
                <a:spcPct val="100000"/>
              </a:lnSpc>
              <a:spcBef>
                <a:spcPts val="0"/>
              </a:spcBef>
              <a:spcAft>
                <a:spcPts val="0"/>
              </a:spcAft>
              <a:buClr>
                <a:schemeClr val="lt2"/>
              </a:buClr>
              <a:buSzPts val="2000"/>
              <a:buFont typeface="Denk One"/>
              <a:buNone/>
              <a:defRPr sz="2000" b="1" i="0" u="none" strike="noStrike" cap="none">
                <a:solidFill>
                  <a:schemeClr val="lt2"/>
                </a:solidFill>
                <a:latin typeface="Denk One"/>
                <a:ea typeface="Denk One"/>
                <a:cs typeface="Denk One"/>
                <a:sym typeface="Denk One"/>
              </a:defRPr>
            </a:lvl9pPr>
          </a:lstStyle>
          <a:p>
            <a:r>
              <a:rPr lang="en-US" dirty="0" err="1"/>
              <a:t>Ma’rifah</a:t>
            </a:r>
            <a:r>
              <a:rPr lang="en-US" dirty="0"/>
              <a:t> </a:t>
            </a:r>
            <a:r>
              <a:rPr lang="en-US" dirty="0" err="1"/>
              <a:t>Hadaiana</a:t>
            </a:r>
            <a:r>
              <a:rPr lang="en-US" dirty="0"/>
              <a:t> </a:t>
            </a:r>
            <a:r>
              <a:rPr lang="en-US" dirty="0" err="1"/>
              <a:t>Faza</a:t>
            </a:r>
            <a:endParaRPr lang="en-US" dirty="0"/>
          </a:p>
        </p:txBody>
      </p:sp>
      <p:sp>
        <p:nvSpPr>
          <p:cNvPr id="27" name="Google Shape;238;p29">
            <a:extLst>
              <a:ext uri="{FF2B5EF4-FFF2-40B4-BE49-F238E27FC236}">
                <a16:creationId xmlns:a16="http://schemas.microsoft.com/office/drawing/2014/main" id="{7E2AB317-13D5-17F4-CC58-A9A0999D80D0}"/>
              </a:ext>
            </a:extLst>
          </p:cNvPr>
          <p:cNvSpPr txBox="1">
            <a:spLocks/>
          </p:cNvSpPr>
          <p:nvPr/>
        </p:nvSpPr>
        <p:spPr>
          <a:xfrm>
            <a:off x="1017016" y="3201396"/>
            <a:ext cx="2820694" cy="6102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600"/>
              <a:buFont typeface="Quantico"/>
              <a:buNone/>
              <a:defRPr sz="3000" b="0" i="0" u="none" strike="noStrike" cap="none">
                <a:solidFill>
                  <a:schemeClr val="dk1"/>
                </a:solidFill>
                <a:latin typeface="Quantico"/>
                <a:ea typeface="Quantico"/>
                <a:cs typeface="Quantico"/>
                <a:sym typeface="Quantico"/>
              </a:defRPr>
            </a:lvl1pPr>
            <a:lvl2pPr marR="0" lvl="1" algn="r" rtl="0">
              <a:lnSpc>
                <a:spcPct val="100000"/>
              </a:lnSpc>
              <a:spcBef>
                <a:spcPts val="0"/>
              </a:spcBef>
              <a:spcAft>
                <a:spcPts val="0"/>
              </a:spcAft>
              <a:buClr>
                <a:schemeClr val="dk1"/>
              </a:buClr>
              <a:buSzPts val="3600"/>
              <a:buFont typeface="Fira Sans Extra Condensed"/>
              <a:buNone/>
              <a:defRPr sz="3600" b="0" i="0" u="none" strike="noStrike" cap="none">
                <a:solidFill>
                  <a:schemeClr val="dk1"/>
                </a:solidFill>
                <a:latin typeface="Fira Sans Extra Condensed"/>
                <a:ea typeface="Fira Sans Extra Condensed"/>
                <a:cs typeface="Fira Sans Extra Condensed"/>
                <a:sym typeface="Fira Sans Extra Condensed"/>
              </a:defRPr>
            </a:lvl2pPr>
            <a:lvl3pPr marR="0" lvl="2" algn="r" rtl="0">
              <a:lnSpc>
                <a:spcPct val="100000"/>
              </a:lnSpc>
              <a:spcBef>
                <a:spcPts val="0"/>
              </a:spcBef>
              <a:spcAft>
                <a:spcPts val="0"/>
              </a:spcAft>
              <a:buClr>
                <a:schemeClr val="dk1"/>
              </a:buClr>
              <a:buSzPts val="3600"/>
              <a:buFont typeface="Fira Sans Extra Condensed"/>
              <a:buNone/>
              <a:defRPr sz="3600" b="0" i="0" u="none" strike="noStrike" cap="none">
                <a:solidFill>
                  <a:schemeClr val="dk1"/>
                </a:solidFill>
                <a:latin typeface="Fira Sans Extra Condensed"/>
                <a:ea typeface="Fira Sans Extra Condensed"/>
                <a:cs typeface="Fira Sans Extra Condensed"/>
                <a:sym typeface="Fira Sans Extra Condensed"/>
              </a:defRPr>
            </a:lvl3pPr>
            <a:lvl4pPr marR="0" lvl="3" algn="r" rtl="0">
              <a:lnSpc>
                <a:spcPct val="100000"/>
              </a:lnSpc>
              <a:spcBef>
                <a:spcPts val="0"/>
              </a:spcBef>
              <a:spcAft>
                <a:spcPts val="0"/>
              </a:spcAft>
              <a:buClr>
                <a:schemeClr val="dk1"/>
              </a:buClr>
              <a:buSzPts val="3600"/>
              <a:buFont typeface="Fira Sans Extra Condensed"/>
              <a:buNone/>
              <a:defRPr sz="3600" b="0" i="0" u="none" strike="noStrike" cap="none">
                <a:solidFill>
                  <a:schemeClr val="dk1"/>
                </a:solidFill>
                <a:latin typeface="Fira Sans Extra Condensed"/>
                <a:ea typeface="Fira Sans Extra Condensed"/>
                <a:cs typeface="Fira Sans Extra Condensed"/>
                <a:sym typeface="Fira Sans Extra Condensed"/>
              </a:defRPr>
            </a:lvl4pPr>
            <a:lvl5pPr marR="0" lvl="4" algn="r" rtl="0">
              <a:lnSpc>
                <a:spcPct val="100000"/>
              </a:lnSpc>
              <a:spcBef>
                <a:spcPts val="0"/>
              </a:spcBef>
              <a:spcAft>
                <a:spcPts val="0"/>
              </a:spcAft>
              <a:buClr>
                <a:schemeClr val="dk1"/>
              </a:buClr>
              <a:buSzPts val="3600"/>
              <a:buFont typeface="Fira Sans Extra Condensed"/>
              <a:buNone/>
              <a:defRPr sz="3600" b="0" i="0" u="none" strike="noStrike" cap="none">
                <a:solidFill>
                  <a:schemeClr val="dk1"/>
                </a:solidFill>
                <a:latin typeface="Fira Sans Extra Condensed"/>
                <a:ea typeface="Fira Sans Extra Condensed"/>
                <a:cs typeface="Fira Sans Extra Condensed"/>
                <a:sym typeface="Fira Sans Extra Condensed"/>
              </a:defRPr>
            </a:lvl5pPr>
            <a:lvl6pPr marR="0" lvl="5" algn="r" rtl="0">
              <a:lnSpc>
                <a:spcPct val="100000"/>
              </a:lnSpc>
              <a:spcBef>
                <a:spcPts val="0"/>
              </a:spcBef>
              <a:spcAft>
                <a:spcPts val="0"/>
              </a:spcAft>
              <a:buClr>
                <a:schemeClr val="dk1"/>
              </a:buClr>
              <a:buSzPts val="3600"/>
              <a:buFont typeface="Fira Sans Extra Condensed"/>
              <a:buNone/>
              <a:defRPr sz="3600" b="0" i="0" u="none" strike="noStrike" cap="none">
                <a:solidFill>
                  <a:schemeClr val="dk1"/>
                </a:solidFill>
                <a:latin typeface="Fira Sans Extra Condensed"/>
                <a:ea typeface="Fira Sans Extra Condensed"/>
                <a:cs typeface="Fira Sans Extra Condensed"/>
                <a:sym typeface="Fira Sans Extra Condensed"/>
              </a:defRPr>
            </a:lvl6pPr>
            <a:lvl7pPr marR="0" lvl="6" algn="r" rtl="0">
              <a:lnSpc>
                <a:spcPct val="100000"/>
              </a:lnSpc>
              <a:spcBef>
                <a:spcPts val="0"/>
              </a:spcBef>
              <a:spcAft>
                <a:spcPts val="0"/>
              </a:spcAft>
              <a:buClr>
                <a:schemeClr val="dk1"/>
              </a:buClr>
              <a:buSzPts val="3600"/>
              <a:buFont typeface="Fira Sans Extra Condensed"/>
              <a:buNone/>
              <a:defRPr sz="3600" b="0" i="0" u="none" strike="noStrike" cap="none">
                <a:solidFill>
                  <a:schemeClr val="dk1"/>
                </a:solidFill>
                <a:latin typeface="Fira Sans Extra Condensed"/>
                <a:ea typeface="Fira Sans Extra Condensed"/>
                <a:cs typeface="Fira Sans Extra Condensed"/>
                <a:sym typeface="Fira Sans Extra Condensed"/>
              </a:defRPr>
            </a:lvl7pPr>
            <a:lvl8pPr marR="0" lvl="7" algn="r" rtl="0">
              <a:lnSpc>
                <a:spcPct val="100000"/>
              </a:lnSpc>
              <a:spcBef>
                <a:spcPts val="0"/>
              </a:spcBef>
              <a:spcAft>
                <a:spcPts val="0"/>
              </a:spcAft>
              <a:buClr>
                <a:schemeClr val="dk1"/>
              </a:buClr>
              <a:buSzPts val="3600"/>
              <a:buFont typeface="Fira Sans Extra Condensed"/>
              <a:buNone/>
              <a:defRPr sz="3600" b="0" i="0" u="none" strike="noStrike" cap="none">
                <a:solidFill>
                  <a:schemeClr val="dk1"/>
                </a:solidFill>
                <a:latin typeface="Fira Sans Extra Condensed"/>
                <a:ea typeface="Fira Sans Extra Condensed"/>
                <a:cs typeface="Fira Sans Extra Condensed"/>
                <a:sym typeface="Fira Sans Extra Condensed"/>
              </a:defRPr>
            </a:lvl8pPr>
            <a:lvl9pPr marR="0" lvl="8" algn="r" rtl="0">
              <a:lnSpc>
                <a:spcPct val="100000"/>
              </a:lnSpc>
              <a:spcBef>
                <a:spcPts val="0"/>
              </a:spcBef>
              <a:spcAft>
                <a:spcPts val="0"/>
              </a:spcAft>
              <a:buClr>
                <a:schemeClr val="dk1"/>
              </a:buClr>
              <a:buSzPts val="3600"/>
              <a:buFont typeface="Fira Sans Extra Condensed"/>
              <a:buNone/>
              <a:defRPr sz="3600" b="0" i="0" u="none" strike="noStrike" cap="none">
                <a:solidFill>
                  <a:schemeClr val="dk1"/>
                </a:solidFill>
                <a:latin typeface="Fira Sans Extra Condensed"/>
                <a:ea typeface="Fira Sans Extra Condensed"/>
                <a:cs typeface="Fira Sans Extra Condensed"/>
                <a:sym typeface="Fira Sans Extra Condensed"/>
              </a:defRPr>
            </a:lvl9pPr>
          </a:lstStyle>
          <a:p>
            <a:r>
              <a:rPr lang="en" sz="1800" dirty="0"/>
              <a:t># {22.83.0842 .</a:t>
            </a:r>
            <a:r>
              <a:rPr lang="en" sz="1200" dirty="0"/>
              <a:t>(SSH)</a:t>
            </a:r>
            <a:r>
              <a:rPr lang="en" sz="1800" dirty="0">
                <a:solidFill>
                  <a:schemeClr val="accent2"/>
                </a:solidFill>
              </a:rPr>
              <a:t>}</a:t>
            </a:r>
          </a:p>
        </p:txBody>
      </p:sp>
      <p:sp>
        <p:nvSpPr>
          <p:cNvPr id="28" name="Google Shape;237;p29">
            <a:extLst>
              <a:ext uri="{FF2B5EF4-FFF2-40B4-BE49-F238E27FC236}">
                <a16:creationId xmlns:a16="http://schemas.microsoft.com/office/drawing/2014/main" id="{DFFE682B-E79D-4020-DD67-FC257C483EF7}"/>
              </a:ext>
            </a:extLst>
          </p:cNvPr>
          <p:cNvSpPr txBox="1">
            <a:spLocks/>
          </p:cNvSpPr>
          <p:nvPr/>
        </p:nvSpPr>
        <p:spPr>
          <a:xfrm>
            <a:off x="4667706" y="1755010"/>
            <a:ext cx="3520330" cy="4041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2"/>
              </a:buClr>
              <a:buSzPts val="2000"/>
              <a:buFont typeface="Quantico"/>
              <a:buNone/>
              <a:defRPr sz="2200" b="0" i="0" u="none" strike="noStrike" cap="none">
                <a:solidFill>
                  <a:schemeClr val="dk1"/>
                </a:solidFill>
                <a:latin typeface="Quantico"/>
                <a:ea typeface="Quantico"/>
                <a:cs typeface="Quantico"/>
                <a:sym typeface="Quantico"/>
              </a:defRPr>
            </a:lvl1pPr>
            <a:lvl2pPr marR="0" lvl="1" algn="l" rtl="0">
              <a:lnSpc>
                <a:spcPct val="100000"/>
              </a:lnSpc>
              <a:spcBef>
                <a:spcPts val="0"/>
              </a:spcBef>
              <a:spcAft>
                <a:spcPts val="0"/>
              </a:spcAft>
              <a:buClr>
                <a:schemeClr val="lt2"/>
              </a:buClr>
              <a:buSzPts val="2000"/>
              <a:buFont typeface="Denk One"/>
              <a:buNone/>
              <a:defRPr sz="2000" b="1" i="0" u="none" strike="noStrike" cap="none">
                <a:solidFill>
                  <a:schemeClr val="lt2"/>
                </a:solidFill>
                <a:latin typeface="Denk One"/>
                <a:ea typeface="Denk One"/>
                <a:cs typeface="Denk One"/>
                <a:sym typeface="Denk One"/>
              </a:defRPr>
            </a:lvl2pPr>
            <a:lvl3pPr marR="0" lvl="2" algn="l" rtl="0">
              <a:lnSpc>
                <a:spcPct val="100000"/>
              </a:lnSpc>
              <a:spcBef>
                <a:spcPts val="0"/>
              </a:spcBef>
              <a:spcAft>
                <a:spcPts val="0"/>
              </a:spcAft>
              <a:buClr>
                <a:schemeClr val="lt2"/>
              </a:buClr>
              <a:buSzPts val="2000"/>
              <a:buFont typeface="Denk One"/>
              <a:buNone/>
              <a:defRPr sz="2000" b="1" i="0" u="none" strike="noStrike" cap="none">
                <a:solidFill>
                  <a:schemeClr val="lt2"/>
                </a:solidFill>
                <a:latin typeface="Denk One"/>
                <a:ea typeface="Denk One"/>
                <a:cs typeface="Denk One"/>
                <a:sym typeface="Denk One"/>
              </a:defRPr>
            </a:lvl3pPr>
            <a:lvl4pPr marR="0" lvl="3" algn="l" rtl="0">
              <a:lnSpc>
                <a:spcPct val="100000"/>
              </a:lnSpc>
              <a:spcBef>
                <a:spcPts val="0"/>
              </a:spcBef>
              <a:spcAft>
                <a:spcPts val="0"/>
              </a:spcAft>
              <a:buClr>
                <a:schemeClr val="lt2"/>
              </a:buClr>
              <a:buSzPts val="2000"/>
              <a:buFont typeface="Denk One"/>
              <a:buNone/>
              <a:defRPr sz="2000" b="1" i="0" u="none" strike="noStrike" cap="none">
                <a:solidFill>
                  <a:schemeClr val="lt2"/>
                </a:solidFill>
                <a:latin typeface="Denk One"/>
                <a:ea typeface="Denk One"/>
                <a:cs typeface="Denk One"/>
                <a:sym typeface="Denk One"/>
              </a:defRPr>
            </a:lvl4pPr>
            <a:lvl5pPr marR="0" lvl="4" algn="l" rtl="0">
              <a:lnSpc>
                <a:spcPct val="100000"/>
              </a:lnSpc>
              <a:spcBef>
                <a:spcPts val="0"/>
              </a:spcBef>
              <a:spcAft>
                <a:spcPts val="0"/>
              </a:spcAft>
              <a:buClr>
                <a:schemeClr val="lt2"/>
              </a:buClr>
              <a:buSzPts val="2000"/>
              <a:buFont typeface="Denk One"/>
              <a:buNone/>
              <a:defRPr sz="2000" b="1" i="0" u="none" strike="noStrike" cap="none">
                <a:solidFill>
                  <a:schemeClr val="lt2"/>
                </a:solidFill>
                <a:latin typeface="Denk One"/>
                <a:ea typeface="Denk One"/>
                <a:cs typeface="Denk One"/>
                <a:sym typeface="Denk One"/>
              </a:defRPr>
            </a:lvl5pPr>
            <a:lvl6pPr marR="0" lvl="5" algn="l" rtl="0">
              <a:lnSpc>
                <a:spcPct val="100000"/>
              </a:lnSpc>
              <a:spcBef>
                <a:spcPts val="0"/>
              </a:spcBef>
              <a:spcAft>
                <a:spcPts val="0"/>
              </a:spcAft>
              <a:buClr>
                <a:schemeClr val="lt2"/>
              </a:buClr>
              <a:buSzPts val="2000"/>
              <a:buFont typeface="Denk One"/>
              <a:buNone/>
              <a:defRPr sz="2000" b="1" i="0" u="none" strike="noStrike" cap="none">
                <a:solidFill>
                  <a:schemeClr val="lt2"/>
                </a:solidFill>
                <a:latin typeface="Denk One"/>
                <a:ea typeface="Denk One"/>
                <a:cs typeface="Denk One"/>
                <a:sym typeface="Denk One"/>
              </a:defRPr>
            </a:lvl6pPr>
            <a:lvl7pPr marR="0" lvl="6" algn="l" rtl="0">
              <a:lnSpc>
                <a:spcPct val="100000"/>
              </a:lnSpc>
              <a:spcBef>
                <a:spcPts val="0"/>
              </a:spcBef>
              <a:spcAft>
                <a:spcPts val="0"/>
              </a:spcAft>
              <a:buClr>
                <a:schemeClr val="lt2"/>
              </a:buClr>
              <a:buSzPts val="2000"/>
              <a:buFont typeface="Denk One"/>
              <a:buNone/>
              <a:defRPr sz="2000" b="1" i="0" u="none" strike="noStrike" cap="none">
                <a:solidFill>
                  <a:schemeClr val="lt2"/>
                </a:solidFill>
                <a:latin typeface="Denk One"/>
                <a:ea typeface="Denk One"/>
                <a:cs typeface="Denk One"/>
                <a:sym typeface="Denk One"/>
              </a:defRPr>
            </a:lvl7pPr>
            <a:lvl8pPr marR="0" lvl="7" algn="l" rtl="0">
              <a:lnSpc>
                <a:spcPct val="100000"/>
              </a:lnSpc>
              <a:spcBef>
                <a:spcPts val="0"/>
              </a:spcBef>
              <a:spcAft>
                <a:spcPts val="0"/>
              </a:spcAft>
              <a:buClr>
                <a:schemeClr val="lt2"/>
              </a:buClr>
              <a:buSzPts val="2000"/>
              <a:buFont typeface="Denk One"/>
              <a:buNone/>
              <a:defRPr sz="2000" b="1" i="0" u="none" strike="noStrike" cap="none">
                <a:solidFill>
                  <a:schemeClr val="lt2"/>
                </a:solidFill>
                <a:latin typeface="Denk One"/>
                <a:ea typeface="Denk One"/>
                <a:cs typeface="Denk One"/>
                <a:sym typeface="Denk One"/>
              </a:defRPr>
            </a:lvl8pPr>
            <a:lvl9pPr marR="0" lvl="8" algn="l" rtl="0">
              <a:lnSpc>
                <a:spcPct val="100000"/>
              </a:lnSpc>
              <a:spcBef>
                <a:spcPts val="0"/>
              </a:spcBef>
              <a:spcAft>
                <a:spcPts val="0"/>
              </a:spcAft>
              <a:buClr>
                <a:schemeClr val="lt2"/>
              </a:buClr>
              <a:buSzPts val="2000"/>
              <a:buFont typeface="Denk One"/>
              <a:buNone/>
              <a:defRPr sz="2000" b="1" i="0" u="none" strike="noStrike" cap="none">
                <a:solidFill>
                  <a:schemeClr val="lt2"/>
                </a:solidFill>
                <a:latin typeface="Denk One"/>
                <a:ea typeface="Denk One"/>
                <a:cs typeface="Denk One"/>
                <a:sym typeface="Denk One"/>
              </a:defRPr>
            </a:lvl9pPr>
          </a:lstStyle>
          <a:p>
            <a:r>
              <a:rPr lang="en-US" dirty="0" err="1"/>
              <a:t>Kuncoro</a:t>
            </a:r>
            <a:r>
              <a:rPr lang="en-US" dirty="0"/>
              <a:t> </a:t>
            </a:r>
            <a:r>
              <a:rPr lang="en-US" dirty="0" err="1"/>
              <a:t>Sihna</a:t>
            </a:r>
            <a:r>
              <a:rPr lang="en-US" dirty="0"/>
              <a:t> Mahendra</a:t>
            </a:r>
          </a:p>
        </p:txBody>
      </p:sp>
      <p:sp>
        <p:nvSpPr>
          <p:cNvPr id="29" name="Google Shape;238;p29">
            <a:extLst>
              <a:ext uri="{FF2B5EF4-FFF2-40B4-BE49-F238E27FC236}">
                <a16:creationId xmlns:a16="http://schemas.microsoft.com/office/drawing/2014/main" id="{204882DF-5BDD-F477-3527-B9F9D8A2BEA4}"/>
              </a:ext>
            </a:extLst>
          </p:cNvPr>
          <p:cNvSpPr txBox="1">
            <a:spLocks/>
          </p:cNvSpPr>
          <p:nvPr/>
        </p:nvSpPr>
        <p:spPr>
          <a:xfrm>
            <a:off x="4425233" y="1144821"/>
            <a:ext cx="3216825" cy="6102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600"/>
              <a:buFont typeface="Quantico"/>
              <a:buNone/>
              <a:defRPr sz="3000" b="0" i="0" u="none" strike="noStrike" cap="none">
                <a:solidFill>
                  <a:schemeClr val="dk1"/>
                </a:solidFill>
                <a:latin typeface="Quantico"/>
                <a:ea typeface="Quantico"/>
                <a:cs typeface="Quantico"/>
                <a:sym typeface="Quantico"/>
              </a:defRPr>
            </a:lvl1pPr>
            <a:lvl2pPr marR="0" lvl="1" algn="r" rtl="0">
              <a:lnSpc>
                <a:spcPct val="100000"/>
              </a:lnSpc>
              <a:spcBef>
                <a:spcPts val="0"/>
              </a:spcBef>
              <a:spcAft>
                <a:spcPts val="0"/>
              </a:spcAft>
              <a:buClr>
                <a:schemeClr val="dk1"/>
              </a:buClr>
              <a:buSzPts val="3600"/>
              <a:buFont typeface="Fira Sans Extra Condensed"/>
              <a:buNone/>
              <a:defRPr sz="3600" b="0" i="0" u="none" strike="noStrike" cap="none">
                <a:solidFill>
                  <a:schemeClr val="dk1"/>
                </a:solidFill>
                <a:latin typeface="Fira Sans Extra Condensed"/>
                <a:ea typeface="Fira Sans Extra Condensed"/>
                <a:cs typeface="Fira Sans Extra Condensed"/>
                <a:sym typeface="Fira Sans Extra Condensed"/>
              </a:defRPr>
            </a:lvl2pPr>
            <a:lvl3pPr marR="0" lvl="2" algn="r" rtl="0">
              <a:lnSpc>
                <a:spcPct val="100000"/>
              </a:lnSpc>
              <a:spcBef>
                <a:spcPts val="0"/>
              </a:spcBef>
              <a:spcAft>
                <a:spcPts val="0"/>
              </a:spcAft>
              <a:buClr>
                <a:schemeClr val="dk1"/>
              </a:buClr>
              <a:buSzPts val="3600"/>
              <a:buFont typeface="Fira Sans Extra Condensed"/>
              <a:buNone/>
              <a:defRPr sz="3600" b="0" i="0" u="none" strike="noStrike" cap="none">
                <a:solidFill>
                  <a:schemeClr val="dk1"/>
                </a:solidFill>
                <a:latin typeface="Fira Sans Extra Condensed"/>
                <a:ea typeface="Fira Sans Extra Condensed"/>
                <a:cs typeface="Fira Sans Extra Condensed"/>
                <a:sym typeface="Fira Sans Extra Condensed"/>
              </a:defRPr>
            </a:lvl3pPr>
            <a:lvl4pPr marR="0" lvl="3" algn="r" rtl="0">
              <a:lnSpc>
                <a:spcPct val="100000"/>
              </a:lnSpc>
              <a:spcBef>
                <a:spcPts val="0"/>
              </a:spcBef>
              <a:spcAft>
                <a:spcPts val="0"/>
              </a:spcAft>
              <a:buClr>
                <a:schemeClr val="dk1"/>
              </a:buClr>
              <a:buSzPts val="3600"/>
              <a:buFont typeface="Fira Sans Extra Condensed"/>
              <a:buNone/>
              <a:defRPr sz="3600" b="0" i="0" u="none" strike="noStrike" cap="none">
                <a:solidFill>
                  <a:schemeClr val="dk1"/>
                </a:solidFill>
                <a:latin typeface="Fira Sans Extra Condensed"/>
                <a:ea typeface="Fira Sans Extra Condensed"/>
                <a:cs typeface="Fira Sans Extra Condensed"/>
                <a:sym typeface="Fira Sans Extra Condensed"/>
              </a:defRPr>
            </a:lvl4pPr>
            <a:lvl5pPr marR="0" lvl="4" algn="r" rtl="0">
              <a:lnSpc>
                <a:spcPct val="100000"/>
              </a:lnSpc>
              <a:spcBef>
                <a:spcPts val="0"/>
              </a:spcBef>
              <a:spcAft>
                <a:spcPts val="0"/>
              </a:spcAft>
              <a:buClr>
                <a:schemeClr val="dk1"/>
              </a:buClr>
              <a:buSzPts val="3600"/>
              <a:buFont typeface="Fira Sans Extra Condensed"/>
              <a:buNone/>
              <a:defRPr sz="3600" b="0" i="0" u="none" strike="noStrike" cap="none">
                <a:solidFill>
                  <a:schemeClr val="dk1"/>
                </a:solidFill>
                <a:latin typeface="Fira Sans Extra Condensed"/>
                <a:ea typeface="Fira Sans Extra Condensed"/>
                <a:cs typeface="Fira Sans Extra Condensed"/>
                <a:sym typeface="Fira Sans Extra Condensed"/>
              </a:defRPr>
            </a:lvl5pPr>
            <a:lvl6pPr marR="0" lvl="5" algn="r" rtl="0">
              <a:lnSpc>
                <a:spcPct val="100000"/>
              </a:lnSpc>
              <a:spcBef>
                <a:spcPts val="0"/>
              </a:spcBef>
              <a:spcAft>
                <a:spcPts val="0"/>
              </a:spcAft>
              <a:buClr>
                <a:schemeClr val="dk1"/>
              </a:buClr>
              <a:buSzPts val="3600"/>
              <a:buFont typeface="Fira Sans Extra Condensed"/>
              <a:buNone/>
              <a:defRPr sz="3600" b="0" i="0" u="none" strike="noStrike" cap="none">
                <a:solidFill>
                  <a:schemeClr val="dk1"/>
                </a:solidFill>
                <a:latin typeface="Fira Sans Extra Condensed"/>
                <a:ea typeface="Fira Sans Extra Condensed"/>
                <a:cs typeface="Fira Sans Extra Condensed"/>
                <a:sym typeface="Fira Sans Extra Condensed"/>
              </a:defRPr>
            </a:lvl6pPr>
            <a:lvl7pPr marR="0" lvl="6" algn="r" rtl="0">
              <a:lnSpc>
                <a:spcPct val="100000"/>
              </a:lnSpc>
              <a:spcBef>
                <a:spcPts val="0"/>
              </a:spcBef>
              <a:spcAft>
                <a:spcPts val="0"/>
              </a:spcAft>
              <a:buClr>
                <a:schemeClr val="dk1"/>
              </a:buClr>
              <a:buSzPts val="3600"/>
              <a:buFont typeface="Fira Sans Extra Condensed"/>
              <a:buNone/>
              <a:defRPr sz="3600" b="0" i="0" u="none" strike="noStrike" cap="none">
                <a:solidFill>
                  <a:schemeClr val="dk1"/>
                </a:solidFill>
                <a:latin typeface="Fira Sans Extra Condensed"/>
                <a:ea typeface="Fira Sans Extra Condensed"/>
                <a:cs typeface="Fira Sans Extra Condensed"/>
                <a:sym typeface="Fira Sans Extra Condensed"/>
              </a:defRPr>
            </a:lvl7pPr>
            <a:lvl8pPr marR="0" lvl="7" algn="r" rtl="0">
              <a:lnSpc>
                <a:spcPct val="100000"/>
              </a:lnSpc>
              <a:spcBef>
                <a:spcPts val="0"/>
              </a:spcBef>
              <a:spcAft>
                <a:spcPts val="0"/>
              </a:spcAft>
              <a:buClr>
                <a:schemeClr val="dk1"/>
              </a:buClr>
              <a:buSzPts val="3600"/>
              <a:buFont typeface="Fira Sans Extra Condensed"/>
              <a:buNone/>
              <a:defRPr sz="3600" b="0" i="0" u="none" strike="noStrike" cap="none">
                <a:solidFill>
                  <a:schemeClr val="dk1"/>
                </a:solidFill>
                <a:latin typeface="Fira Sans Extra Condensed"/>
                <a:ea typeface="Fira Sans Extra Condensed"/>
                <a:cs typeface="Fira Sans Extra Condensed"/>
                <a:sym typeface="Fira Sans Extra Condensed"/>
              </a:defRPr>
            </a:lvl8pPr>
            <a:lvl9pPr marR="0" lvl="8" algn="r" rtl="0">
              <a:lnSpc>
                <a:spcPct val="100000"/>
              </a:lnSpc>
              <a:spcBef>
                <a:spcPts val="0"/>
              </a:spcBef>
              <a:spcAft>
                <a:spcPts val="0"/>
              </a:spcAft>
              <a:buClr>
                <a:schemeClr val="dk1"/>
              </a:buClr>
              <a:buSzPts val="3600"/>
              <a:buFont typeface="Fira Sans Extra Condensed"/>
              <a:buNone/>
              <a:defRPr sz="3600" b="0" i="0" u="none" strike="noStrike" cap="none">
                <a:solidFill>
                  <a:schemeClr val="dk1"/>
                </a:solidFill>
                <a:latin typeface="Fira Sans Extra Condensed"/>
                <a:ea typeface="Fira Sans Extra Condensed"/>
                <a:cs typeface="Fira Sans Extra Condensed"/>
                <a:sym typeface="Fira Sans Extra Condensed"/>
              </a:defRPr>
            </a:lvl9pPr>
          </a:lstStyle>
          <a:p>
            <a:r>
              <a:rPr lang="en" sz="1800" dirty="0"/>
              <a:t># {22.83.0846 .</a:t>
            </a:r>
            <a:r>
              <a:rPr lang="en" sz="1100" dirty="0"/>
              <a:t>(WebServer)</a:t>
            </a:r>
            <a:r>
              <a:rPr lang="en" sz="1800" dirty="0">
                <a:solidFill>
                  <a:schemeClr val="accent2"/>
                </a:solidFill>
              </a:rPr>
              <a:t>}</a:t>
            </a:r>
          </a:p>
        </p:txBody>
      </p:sp>
      <p:sp>
        <p:nvSpPr>
          <p:cNvPr id="30" name="Google Shape;237;p29">
            <a:extLst>
              <a:ext uri="{FF2B5EF4-FFF2-40B4-BE49-F238E27FC236}">
                <a16:creationId xmlns:a16="http://schemas.microsoft.com/office/drawing/2014/main" id="{3BA135BC-0428-406B-0EC8-FF3EF147B840}"/>
              </a:ext>
            </a:extLst>
          </p:cNvPr>
          <p:cNvSpPr txBox="1">
            <a:spLocks/>
          </p:cNvSpPr>
          <p:nvPr/>
        </p:nvSpPr>
        <p:spPr>
          <a:xfrm>
            <a:off x="4667706" y="2783292"/>
            <a:ext cx="3065100" cy="4041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2"/>
              </a:buClr>
              <a:buSzPts val="2000"/>
              <a:buFont typeface="Quantico"/>
              <a:buNone/>
              <a:defRPr sz="2200" b="0" i="0" u="none" strike="noStrike" cap="none">
                <a:solidFill>
                  <a:schemeClr val="dk1"/>
                </a:solidFill>
                <a:latin typeface="Quantico"/>
                <a:ea typeface="Quantico"/>
                <a:cs typeface="Quantico"/>
                <a:sym typeface="Quantico"/>
              </a:defRPr>
            </a:lvl1pPr>
            <a:lvl2pPr marR="0" lvl="1" algn="l" rtl="0">
              <a:lnSpc>
                <a:spcPct val="100000"/>
              </a:lnSpc>
              <a:spcBef>
                <a:spcPts val="0"/>
              </a:spcBef>
              <a:spcAft>
                <a:spcPts val="0"/>
              </a:spcAft>
              <a:buClr>
                <a:schemeClr val="lt2"/>
              </a:buClr>
              <a:buSzPts val="2000"/>
              <a:buFont typeface="Denk One"/>
              <a:buNone/>
              <a:defRPr sz="2000" b="1" i="0" u="none" strike="noStrike" cap="none">
                <a:solidFill>
                  <a:schemeClr val="lt2"/>
                </a:solidFill>
                <a:latin typeface="Denk One"/>
                <a:ea typeface="Denk One"/>
                <a:cs typeface="Denk One"/>
                <a:sym typeface="Denk One"/>
              </a:defRPr>
            </a:lvl2pPr>
            <a:lvl3pPr marR="0" lvl="2" algn="l" rtl="0">
              <a:lnSpc>
                <a:spcPct val="100000"/>
              </a:lnSpc>
              <a:spcBef>
                <a:spcPts val="0"/>
              </a:spcBef>
              <a:spcAft>
                <a:spcPts val="0"/>
              </a:spcAft>
              <a:buClr>
                <a:schemeClr val="lt2"/>
              </a:buClr>
              <a:buSzPts val="2000"/>
              <a:buFont typeface="Denk One"/>
              <a:buNone/>
              <a:defRPr sz="2000" b="1" i="0" u="none" strike="noStrike" cap="none">
                <a:solidFill>
                  <a:schemeClr val="lt2"/>
                </a:solidFill>
                <a:latin typeface="Denk One"/>
                <a:ea typeface="Denk One"/>
                <a:cs typeface="Denk One"/>
                <a:sym typeface="Denk One"/>
              </a:defRPr>
            </a:lvl3pPr>
            <a:lvl4pPr marR="0" lvl="3" algn="l" rtl="0">
              <a:lnSpc>
                <a:spcPct val="100000"/>
              </a:lnSpc>
              <a:spcBef>
                <a:spcPts val="0"/>
              </a:spcBef>
              <a:spcAft>
                <a:spcPts val="0"/>
              </a:spcAft>
              <a:buClr>
                <a:schemeClr val="lt2"/>
              </a:buClr>
              <a:buSzPts val="2000"/>
              <a:buFont typeface="Denk One"/>
              <a:buNone/>
              <a:defRPr sz="2000" b="1" i="0" u="none" strike="noStrike" cap="none">
                <a:solidFill>
                  <a:schemeClr val="lt2"/>
                </a:solidFill>
                <a:latin typeface="Denk One"/>
                <a:ea typeface="Denk One"/>
                <a:cs typeface="Denk One"/>
                <a:sym typeface="Denk One"/>
              </a:defRPr>
            </a:lvl4pPr>
            <a:lvl5pPr marR="0" lvl="4" algn="l" rtl="0">
              <a:lnSpc>
                <a:spcPct val="100000"/>
              </a:lnSpc>
              <a:spcBef>
                <a:spcPts val="0"/>
              </a:spcBef>
              <a:spcAft>
                <a:spcPts val="0"/>
              </a:spcAft>
              <a:buClr>
                <a:schemeClr val="lt2"/>
              </a:buClr>
              <a:buSzPts val="2000"/>
              <a:buFont typeface="Denk One"/>
              <a:buNone/>
              <a:defRPr sz="2000" b="1" i="0" u="none" strike="noStrike" cap="none">
                <a:solidFill>
                  <a:schemeClr val="lt2"/>
                </a:solidFill>
                <a:latin typeface="Denk One"/>
                <a:ea typeface="Denk One"/>
                <a:cs typeface="Denk One"/>
                <a:sym typeface="Denk One"/>
              </a:defRPr>
            </a:lvl5pPr>
            <a:lvl6pPr marR="0" lvl="5" algn="l" rtl="0">
              <a:lnSpc>
                <a:spcPct val="100000"/>
              </a:lnSpc>
              <a:spcBef>
                <a:spcPts val="0"/>
              </a:spcBef>
              <a:spcAft>
                <a:spcPts val="0"/>
              </a:spcAft>
              <a:buClr>
                <a:schemeClr val="lt2"/>
              </a:buClr>
              <a:buSzPts val="2000"/>
              <a:buFont typeface="Denk One"/>
              <a:buNone/>
              <a:defRPr sz="2000" b="1" i="0" u="none" strike="noStrike" cap="none">
                <a:solidFill>
                  <a:schemeClr val="lt2"/>
                </a:solidFill>
                <a:latin typeface="Denk One"/>
                <a:ea typeface="Denk One"/>
                <a:cs typeface="Denk One"/>
                <a:sym typeface="Denk One"/>
              </a:defRPr>
            </a:lvl6pPr>
            <a:lvl7pPr marR="0" lvl="6" algn="l" rtl="0">
              <a:lnSpc>
                <a:spcPct val="100000"/>
              </a:lnSpc>
              <a:spcBef>
                <a:spcPts val="0"/>
              </a:spcBef>
              <a:spcAft>
                <a:spcPts val="0"/>
              </a:spcAft>
              <a:buClr>
                <a:schemeClr val="lt2"/>
              </a:buClr>
              <a:buSzPts val="2000"/>
              <a:buFont typeface="Denk One"/>
              <a:buNone/>
              <a:defRPr sz="2000" b="1" i="0" u="none" strike="noStrike" cap="none">
                <a:solidFill>
                  <a:schemeClr val="lt2"/>
                </a:solidFill>
                <a:latin typeface="Denk One"/>
                <a:ea typeface="Denk One"/>
                <a:cs typeface="Denk One"/>
                <a:sym typeface="Denk One"/>
              </a:defRPr>
            </a:lvl7pPr>
            <a:lvl8pPr marR="0" lvl="7" algn="l" rtl="0">
              <a:lnSpc>
                <a:spcPct val="100000"/>
              </a:lnSpc>
              <a:spcBef>
                <a:spcPts val="0"/>
              </a:spcBef>
              <a:spcAft>
                <a:spcPts val="0"/>
              </a:spcAft>
              <a:buClr>
                <a:schemeClr val="lt2"/>
              </a:buClr>
              <a:buSzPts val="2000"/>
              <a:buFont typeface="Denk One"/>
              <a:buNone/>
              <a:defRPr sz="2000" b="1" i="0" u="none" strike="noStrike" cap="none">
                <a:solidFill>
                  <a:schemeClr val="lt2"/>
                </a:solidFill>
                <a:latin typeface="Denk One"/>
                <a:ea typeface="Denk One"/>
                <a:cs typeface="Denk One"/>
                <a:sym typeface="Denk One"/>
              </a:defRPr>
            </a:lvl8pPr>
            <a:lvl9pPr marR="0" lvl="8" algn="l" rtl="0">
              <a:lnSpc>
                <a:spcPct val="100000"/>
              </a:lnSpc>
              <a:spcBef>
                <a:spcPts val="0"/>
              </a:spcBef>
              <a:spcAft>
                <a:spcPts val="0"/>
              </a:spcAft>
              <a:buClr>
                <a:schemeClr val="lt2"/>
              </a:buClr>
              <a:buSzPts val="2000"/>
              <a:buFont typeface="Denk One"/>
              <a:buNone/>
              <a:defRPr sz="2000" b="1" i="0" u="none" strike="noStrike" cap="none">
                <a:solidFill>
                  <a:schemeClr val="lt2"/>
                </a:solidFill>
                <a:latin typeface="Denk One"/>
                <a:ea typeface="Denk One"/>
                <a:cs typeface="Denk One"/>
                <a:sym typeface="Denk One"/>
              </a:defRPr>
            </a:lvl9pPr>
          </a:lstStyle>
          <a:p>
            <a:r>
              <a:rPr lang="en-US" dirty="0"/>
              <a:t>Danang Tri Atmaja</a:t>
            </a:r>
          </a:p>
        </p:txBody>
      </p:sp>
      <p:sp>
        <p:nvSpPr>
          <p:cNvPr id="31" name="Google Shape;238;p29">
            <a:extLst>
              <a:ext uri="{FF2B5EF4-FFF2-40B4-BE49-F238E27FC236}">
                <a16:creationId xmlns:a16="http://schemas.microsoft.com/office/drawing/2014/main" id="{0600FE7F-D036-D61E-CA1C-33B21824D1BE}"/>
              </a:ext>
            </a:extLst>
          </p:cNvPr>
          <p:cNvSpPr txBox="1">
            <a:spLocks/>
          </p:cNvSpPr>
          <p:nvPr/>
        </p:nvSpPr>
        <p:spPr>
          <a:xfrm>
            <a:off x="4425233" y="2173103"/>
            <a:ext cx="3638113" cy="6102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600"/>
              <a:buFont typeface="Quantico"/>
              <a:buNone/>
              <a:defRPr sz="3000" b="0" i="0" u="none" strike="noStrike" cap="none">
                <a:solidFill>
                  <a:schemeClr val="dk1"/>
                </a:solidFill>
                <a:latin typeface="Quantico"/>
                <a:ea typeface="Quantico"/>
                <a:cs typeface="Quantico"/>
                <a:sym typeface="Quantico"/>
              </a:defRPr>
            </a:lvl1pPr>
            <a:lvl2pPr marR="0" lvl="1" algn="r" rtl="0">
              <a:lnSpc>
                <a:spcPct val="100000"/>
              </a:lnSpc>
              <a:spcBef>
                <a:spcPts val="0"/>
              </a:spcBef>
              <a:spcAft>
                <a:spcPts val="0"/>
              </a:spcAft>
              <a:buClr>
                <a:schemeClr val="dk1"/>
              </a:buClr>
              <a:buSzPts val="3600"/>
              <a:buFont typeface="Fira Sans Extra Condensed"/>
              <a:buNone/>
              <a:defRPr sz="3600" b="0" i="0" u="none" strike="noStrike" cap="none">
                <a:solidFill>
                  <a:schemeClr val="dk1"/>
                </a:solidFill>
                <a:latin typeface="Fira Sans Extra Condensed"/>
                <a:ea typeface="Fira Sans Extra Condensed"/>
                <a:cs typeface="Fira Sans Extra Condensed"/>
                <a:sym typeface="Fira Sans Extra Condensed"/>
              </a:defRPr>
            </a:lvl2pPr>
            <a:lvl3pPr marR="0" lvl="2" algn="r" rtl="0">
              <a:lnSpc>
                <a:spcPct val="100000"/>
              </a:lnSpc>
              <a:spcBef>
                <a:spcPts val="0"/>
              </a:spcBef>
              <a:spcAft>
                <a:spcPts val="0"/>
              </a:spcAft>
              <a:buClr>
                <a:schemeClr val="dk1"/>
              </a:buClr>
              <a:buSzPts val="3600"/>
              <a:buFont typeface="Fira Sans Extra Condensed"/>
              <a:buNone/>
              <a:defRPr sz="3600" b="0" i="0" u="none" strike="noStrike" cap="none">
                <a:solidFill>
                  <a:schemeClr val="dk1"/>
                </a:solidFill>
                <a:latin typeface="Fira Sans Extra Condensed"/>
                <a:ea typeface="Fira Sans Extra Condensed"/>
                <a:cs typeface="Fira Sans Extra Condensed"/>
                <a:sym typeface="Fira Sans Extra Condensed"/>
              </a:defRPr>
            </a:lvl3pPr>
            <a:lvl4pPr marR="0" lvl="3" algn="r" rtl="0">
              <a:lnSpc>
                <a:spcPct val="100000"/>
              </a:lnSpc>
              <a:spcBef>
                <a:spcPts val="0"/>
              </a:spcBef>
              <a:spcAft>
                <a:spcPts val="0"/>
              </a:spcAft>
              <a:buClr>
                <a:schemeClr val="dk1"/>
              </a:buClr>
              <a:buSzPts val="3600"/>
              <a:buFont typeface="Fira Sans Extra Condensed"/>
              <a:buNone/>
              <a:defRPr sz="3600" b="0" i="0" u="none" strike="noStrike" cap="none">
                <a:solidFill>
                  <a:schemeClr val="dk1"/>
                </a:solidFill>
                <a:latin typeface="Fira Sans Extra Condensed"/>
                <a:ea typeface="Fira Sans Extra Condensed"/>
                <a:cs typeface="Fira Sans Extra Condensed"/>
                <a:sym typeface="Fira Sans Extra Condensed"/>
              </a:defRPr>
            </a:lvl4pPr>
            <a:lvl5pPr marR="0" lvl="4" algn="r" rtl="0">
              <a:lnSpc>
                <a:spcPct val="100000"/>
              </a:lnSpc>
              <a:spcBef>
                <a:spcPts val="0"/>
              </a:spcBef>
              <a:spcAft>
                <a:spcPts val="0"/>
              </a:spcAft>
              <a:buClr>
                <a:schemeClr val="dk1"/>
              </a:buClr>
              <a:buSzPts val="3600"/>
              <a:buFont typeface="Fira Sans Extra Condensed"/>
              <a:buNone/>
              <a:defRPr sz="3600" b="0" i="0" u="none" strike="noStrike" cap="none">
                <a:solidFill>
                  <a:schemeClr val="dk1"/>
                </a:solidFill>
                <a:latin typeface="Fira Sans Extra Condensed"/>
                <a:ea typeface="Fira Sans Extra Condensed"/>
                <a:cs typeface="Fira Sans Extra Condensed"/>
                <a:sym typeface="Fira Sans Extra Condensed"/>
              </a:defRPr>
            </a:lvl5pPr>
            <a:lvl6pPr marR="0" lvl="5" algn="r" rtl="0">
              <a:lnSpc>
                <a:spcPct val="100000"/>
              </a:lnSpc>
              <a:spcBef>
                <a:spcPts val="0"/>
              </a:spcBef>
              <a:spcAft>
                <a:spcPts val="0"/>
              </a:spcAft>
              <a:buClr>
                <a:schemeClr val="dk1"/>
              </a:buClr>
              <a:buSzPts val="3600"/>
              <a:buFont typeface="Fira Sans Extra Condensed"/>
              <a:buNone/>
              <a:defRPr sz="3600" b="0" i="0" u="none" strike="noStrike" cap="none">
                <a:solidFill>
                  <a:schemeClr val="dk1"/>
                </a:solidFill>
                <a:latin typeface="Fira Sans Extra Condensed"/>
                <a:ea typeface="Fira Sans Extra Condensed"/>
                <a:cs typeface="Fira Sans Extra Condensed"/>
                <a:sym typeface="Fira Sans Extra Condensed"/>
              </a:defRPr>
            </a:lvl6pPr>
            <a:lvl7pPr marR="0" lvl="6" algn="r" rtl="0">
              <a:lnSpc>
                <a:spcPct val="100000"/>
              </a:lnSpc>
              <a:spcBef>
                <a:spcPts val="0"/>
              </a:spcBef>
              <a:spcAft>
                <a:spcPts val="0"/>
              </a:spcAft>
              <a:buClr>
                <a:schemeClr val="dk1"/>
              </a:buClr>
              <a:buSzPts val="3600"/>
              <a:buFont typeface="Fira Sans Extra Condensed"/>
              <a:buNone/>
              <a:defRPr sz="3600" b="0" i="0" u="none" strike="noStrike" cap="none">
                <a:solidFill>
                  <a:schemeClr val="dk1"/>
                </a:solidFill>
                <a:latin typeface="Fira Sans Extra Condensed"/>
                <a:ea typeface="Fira Sans Extra Condensed"/>
                <a:cs typeface="Fira Sans Extra Condensed"/>
                <a:sym typeface="Fira Sans Extra Condensed"/>
              </a:defRPr>
            </a:lvl7pPr>
            <a:lvl8pPr marR="0" lvl="7" algn="r" rtl="0">
              <a:lnSpc>
                <a:spcPct val="100000"/>
              </a:lnSpc>
              <a:spcBef>
                <a:spcPts val="0"/>
              </a:spcBef>
              <a:spcAft>
                <a:spcPts val="0"/>
              </a:spcAft>
              <a:buClr>
                <a:schemeClr val="dk1"/>
              </a:buClr>
              <a:buSzPts val="3600"/>
              <a:buFont typeface="Fira Sans Extra Condensed"/>
              <a:buNone/>
              <a:defRPr sz="3600" b="0" i="0" u="none" strike="noStrike" cap="none">
                <a:solidFill>
                  <a:schemeClr val="dk1"/>
                </a:solidFill>
                <a:latin typeface="Fira Sans Extra Condensed"/>
                <a:ea typeface="Fira Sans Extra Condensed"/>
                <a:cs typeface="Fira Sans Extra Condensed"/>
                <a:sym typeface="Fira Sans Extra Condensed"/>
              </a:defRPr>
            </a:lvl8pPr>
            <a:lvl9pPr marR="0" lvl="8" algn="r" rtl="0">
              <a:lnSpc>
                <a:spcPct val="100000"/>
              </a:lnSpc>
              <a:spcBef>
                <a:spcPts val="0"/>
              </a:spcBef>
              <a:spcAft>
                <a:spcPts val="0"/>
              </a:spcAft>
              <a:buClr>
                <a:schemeClr val="dk1"/>
              </a:buClr>
              <a:buSzPts val="3600"/>
              <a:buFont typeface="Fira Sans Extra Condensed"/>
              <a:buNone/>
              <a:defRPr sz="3600" b="0" i="0" u="none" strike="noStrike" cap="none">
                <a:solidFill>
                  <a:schemeClr val="dk1"/>
                </a:solidFill>
                <a:latin typeface="Fira Sans Extra Condensed"/>
                <a:ea typeface="Fira Sans Extra Condensed"/>
                <a:cs typeface="Fira Sans Extra Condensed"/>
                <a:sym typeface="Fira Sans Extra Condensed"/>
              </a:defRPr>
            </a:lvl9pPr>
          </a:lstStyle>
          <a:p>
            <a:r>
              <a:rPr lang="en" sz="1800" dirty="0"/>
              <a:t># {22.83.0826 .</a:t>
            </a:r>
            <a:r>
              <a:rPr lang="en" sz="1200" dirty="0"/>
              <a:t>(Monitoring Service)</a:t>
            </a:r>
            <a:r>
              <a:rPr lang="en" sz="1200" dirty="0">
                <a:solidFill>
                  <a:schemeClr val="accent2"/>
                </a:solidFill>
              </a:rPr>
              <a:t>}</a:t>
            </a:r>
            <a:endParaRPr lang="en" sz="1800" dirty="0">
              <a:solidFill>
                <a:schemeClr val="accent2"/>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66"/>
        <p:cNvGrpSpPr/>
        <p:nvPr/>
      </p:nvGrpSpPr>
      <p:grpSpPr>
        <a:xfrm>
          <a:off x="0" y="0"/>
          <a:ext cx="0" cy="0"/>
          <a:chOff x="0" y="0"/>
          <a:chExt cx="0" cy="0"/>
        </a:xfrm>
      </p:grpSpPr>
      <p:sp>
        <p:nvSpPr>
          <p:cNvPr id="567" name="Google Shape;567;p47"/>
          <p:cNvSpPr txBox="1">
            <a:spLocks noGrp="1"/>
          </p:cNvSpPr>
          <p:nvPr>
            <p:ph type="title"/>
          </p:nvPr>
        </p:nvSpPr>
        <p:spPr>
          <a:xfrm>
            <a:off x="719988" y="459128"/>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accent1"/>
                </a:solidFill>
              </a:rPr>
              <a:t>&lt;/ </a:t>
            </a:r>
            <a:r>
              <a:rPr lang="en" dirty="0"/>
              <a:t>Operating System</a:t>
            </a:r>
            <a:endParaRPr dirty="0"/>
          </a:p>
        </p:txBody>
      </p:sp>
      <p:sp>
        <p:nvSpPr>
          <p:cNvPr id="568" name="Google Shape;568;p47"/>
          <p:cNvSpPr txBox="1">
            <a:spLocks noGrp="1"/>
          </p:cNvSpPr>
          <p:nvPr>
            <p:ph type="body" idx="1"/>
          </p:nvPr>
        </p:nvSpPr>
        <p:spPr>
          <a:xfrm>
            <a:off x="720000" y="1355450"/>
            <a:ext cx="3453900" cy="1623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Operating system used in working on the final project</a:t>
            </a:r>
            <a:r>
              <a:rPr lang="en" dirty="0"/>
              <a:t>:</a:t>
            </a:r>
            <a:endParaRPr dirty="0"/>
          </a:p>
          <a:p>
            <a:pPr marL="0" lvl="0" indent="0" algn="l" rtl="0">
              <a:spcBef>
                <a:spcPts val="1000"/>
              </a:spcBef>
              <a:spcAft>
                <a:spcPts val="0"/>
              </a:spcAft>
              <a:buNone/>
            </a:pPr>
            <a:r>
              <a:rPr lang="en" sz="2200" dirty="0">
                <a:latin typeface="Quantico"/>
                <a:ea typeface="Quantico"/>
                <a:cs typeface="Quantico"/>
                <a:sym typeface="Quantico"/>
              </a:rPr>
              <a:t>Ubuntu Server 20.04</a:t>
            </a:r>
            <a:endParaRPr sz="2200" dirty="0">
              <a:latin typeface="Quantico"/>
              <a:ea typeface="Quantico"/>
              <a:cs typeface="Quantico"/>
              <a:sym typeface="Quantico"/>
            </a:endParaRPr>
          </a:p>
          <a:p>
            <a:pPr marL="457200" lvl="0" indent="-304800" algn="l" rtl="0">
              <a:lnSpc>
                <a:spcPct val="100000"/>
              </a:lnSpc>
              <a:spcBef>
                <a:spcPts val="800"/>
              </a:spcBef>
              <a:spcAft>
                <a:spcPts val="0"/>
              </a:spcAft>
              <a:buClr>
                <a:schemeClr val="dk1"/>
              </a:buClr>
              <a:buSzPts val="1200"/>
              <a:buFont typeface="Source Code Pro"/>
              <a:buChar char="●"/>
            </a:pPr>
            <a:r>
              <a:rPr lang="en-US" dirty="0"/>
              <a:t>Lighter than later or latest versions of Ubuntu.</a:t>
            </a:r>
          </a:p>
          <a:p>
            <a:pPr marL="457200" lvl="0" indent="-304800" algn="l" rtl="0">
              <a:lnSpc>
                <a:spcPct val="100000"/>
              </a:lnSpc>
              <a:spcBef>
                <a:spcPts val="800"/>
              </a:spcBef>
              <a:spcAft>
                <a:spcPts val="0"/>
              </a:spcAft>
              <a:buClr>
                <a:schemeClr val="dk1"/>
              </a:buClr>
              <a:buSzPts val="1200"/>
              <a:buFont typeface="Source Code Pro"/>
              <a:buChar char="●"/>
            </a:pPr>
            <a:r>
              <a:rPr lang="en-US" dirty="0"/>
              <a:t>Easy to configure and lots of communities and references.</a:t>
            </a:r>
          </a:p>
          <a:p>
            <a:pPr marL="457200" lvl="0" indent="-304800" algn="l" rtl="0">
              <a:lnSpc>
                <a:spcPct val="100000"/>
              </a:lnSpc>
              <a:spcBef>
                <a:spcPts val="800"/>
              </a:spcBef>
              <a:spcAft>
                <a:spcPts val="0"/>
              </a:spcAft>
              <a:buClr>
                <a:schemeClr val="dk1"/>
              </a:buClr>
              <a:buSzPts val="1200"/>
              <a:buFont typeface="Source Code Pro"/>
              <a:buChar char="●"/>
            </a:pPr>
            <a:r>
              <a:rPr lang="en-US" dirty="0"/>
              <a:t>Stable because resources are still supported.</a:t>
            </a:r>
          </a:p>
          <a:p>
            <a:pPr marL="457200" lvl="0" indent="-304800" algn="l" rtl="0">
              <a:lnSpc>
                <a:spcPct val="100000"/>
              </a:lnSpc>
              <a:spcBef>
                <a:spcPts val="800"/>
              </a:spcBef>
              <a:spcAft>
                <a:spcPts val="0"/>
              </a:spcAft>
              <a:buClr>
                <a:schemeClr val="dk1"/>
              </a:buClr>
              <a:buSzPts val="1200"/>
              <a:buFont typeface="Source Code Pro"/>
              <a:buChar char="●"/>
            </a:pPr>
            <a:r>
              <a:rPr lang="en-US" dirty="0"/>
              <a:t>Extensive package repository, which allows installing and updating software easily.</a:t>
            </a:r>
            <a:endParaRPr dirty="0"/>
          </a:p>
          <a:p>
            <a:pPr marL="0" lvl="0" indent="0" algn="l" rtl="0">
              <a:spcBef>
                <a:spcPts val="0"/>
              </a:spcBef>
              <a:spcAft>
                <a:spcPts val="0"/>
              </a:spcAft>
              <a:buNone/>
            </a:pPr>
            <a:endParaRPr dirty="0"/>
          </a:p>
        </p:txBody>
      </p:sp>
      <p:grpSp>
        <p:nvGrpSpPr>
          <p:cNvPr id="569" name="Google Shape;569;p47"/>
          <p:cNvGrpSpPr/>
          <p:nvPr/>
        </p:nvGrpSpPr>
        <p:grpSpPr>
          <a:xfrm>
            <a:off x="5916554" y="1601601"/>
            <a:ext cx="2466622" cy="252898"/>
            <a:chOff x="3839575" y="1982700"/>
            <a:chExt cx="1586150" cy="162625"/>
          </a:xfrm>
        </p:grpSpPr>
        <p:sp>
          <p:nvSpPr>
            <p:cNvPr id="570" name="Google Shape;570;p47"/>
            <p:cNvSpPr/>
            <p:nvPr/>
          </p:nvSpPr>
          <p:spPr>
            <a:xfrm>
              <a:off x="3839575" y="1982700"/>
              <a:ext cx="1586150" cy="162625"/>
            </a:xfrm>
            <a:custGeom>
              <a:avLst/>
              <a:gdLst/>
              <a:ahLst/>
              <a:cxnLst/>
              <a:rect l="l" t="t" r="r" b="b"/>
              <a:pathLst>
                <a:path w="63446" h="6505" extrusionOk="0">
                  <a:moveTo>
                    <a:pt x="1" y="0"/>
                  </a:moveTo>
                  <a:lnTo>
                    <a:pt x="1" y="6505"/>
                  </a:lnTo>
                  <a:lnTo>
                    <a:pt x="63446" y="6505"/>
                  </a:lnTo>
                  <a:lnTo>
                    <a:pt x="63446" y="0"/>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47"/>
            <p:cNvSpPr/>
            <p:nvPr/>
          </p:nvSpPr>
          <p:spPr>
            <a:xfrm>
              <a:off x="3917125" y="2025225"/>
              <a:ext cx="79250" cy="79250"/>
            </a:xfrm>
            <a:custGeom>
              <a:avLst/>
              <a:gdLst/>
              <a:ahLst/>
              <a:cxnLst/>
              <a:rect l="l" t="t" r="r" b="b"/>
              <a:pathLst>
                <a:path w="3170" h="3170" extrusionOk="0">
                  <a:moveTo>
                    <a:pt x="701" y="1"/>
                  </a:moveTo>
                  <a:cubicBezTo>
                    <a:pt x="301" y="1"/>
                    <a:pt x="1" y="334"/>
                    <a:pt x="1" y="701"/>
                  </a:cubicBezTo>
                  <a:lnTo>
                    <a:pt x="1" y="2436"/>
                  </a:lnTo>
                  <a:cubicBezTo>
                    <a:pt x="1" y="2869"/>
                    <a:pt x="334" y="3169"/>
                    <a:pt x="701" y="3169"/>
                  </a:cubicBezTo>
                  <a:lnTo>
                    <a:pt x="2469" y="3169"/>
                  </a:lnTo>
                  <a:cubicBezTo>
                    <a:pt x="2870" y="3169"/>
                    <a:pt x="3170" y="2836"/>
                    <a:pt x="3170" y="2436"/>
                  </a:cubicBezTo>
                  <a:lnTo>
                    <a:pt x="3170" y="701"/>
                  </a:lnTo>
                  <a:cubicBezTo>
                    <a:pt x="3170" y="267"/>
                    <a:pt x="2836" y="1"/>
                    <a:pt x="246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47"/>
            <p:cNvSpPr/>
            <p:nvPr/>
          </p:nvSpPr>
          <p:spPr>
            <a:xfrm>
              <a:off x="4022200" y="2050250"/>
              <a:ext cx="285250" cy="5850"/>
            </a:xfrm>
            <a:custGeom>
              <a:avLst/>
              <a:gdLst/>
              <a:ahLst/>
              <a:cxnLst/>
              <a:rect l="l" t="t" r="r" b="b"/>
              <a:pathLst>
                <a:path w="11410" h="234" extrusionOk="0">
                  <a:moveTo>
                    <a:pt x="134" y="0"/>
                  </a:moveTo>
                  <a:cubicBezTo>
                    <a:pt x="68" y="0"/>
                    <a:pt x="1" y="34"/>
                    <a:pt x="1" y="100"/>
                  </a:cubicBezTo>
                  <a:cubicBezTo>
                    <a:pt x="1" y="200"/>
                    <a:pt x="68" y="234"/>
                    <a:pt x="134" y="234"/>
                  </a:cubicBezTo>
                  <a:lnTo>
                    <a:pt x="11276" y="234"/>
                  </a:lnTo>
                  <a:cubicBezTo>
                    <a:pt x="11342" y="234"/>
                    <a:pt x="11409" y="200"/>
                    <a:pt x="11409" y="100"/>
                  </a:cubicBezTo>
                  <a:cubicBezTo>
                    <a:pt x="11409" y="34"/>
                    <a:pt x="11309" y="0"/>
                    <a:pt x="112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47"/>
            <p:cNvSpPr/>
            <p:nvPr/>
          </p:nvSpPr>
          <p:spPr>
            <a:xfrm>
              <a:off x="4022200" y="2071925"/>
              <a:ext cx="183500" cy="5875"/>
            </a:xfrm>
            <a:custGeom>
              <a:avLst/>
              <a:gdLst/>
              <a:ahLst/>
              <a:cxnLst/>
              <a:rect l="l" t="t" r="r" b="b"/>
              <a:pathLst>
                <a:path w="7340" h="235" extrusionOk="0">
                  <a:moveTo>
                    <a:pt x="134" y="1"/>
                  </a:moveTo>
                  <a:cubicBezTo>
                    <a:pt x="68" y="1"/>
                    <a:pt x="1" y="34"/>
                    <a:pt x="1" y="134"/>
                  </a:cubicBezTo>
                  <a:cubicBezTo>
                    <a:pt x="1" y="201"/>
                    <a:pt x="68" y="234"/>
                    <a:pt x="134" y="234"/>
                  </a:cubicBezTo>
                  <a:lnTo>
                    <a:pt x="7239" y="234"/>
                  </a:lnTo>
                  <a:cubicBezTo>
                    <a:pt x="7306" y="234"/>
                    <a:pt x="7339" y="201"/>
                    <a:pt x="7339" y="134"/>
                  </a:cubicBezTo>
                  <a:cubicBezTo>
                    <a:pt x="7339" y="67"/>
                    <a:pt x="7273" y="1"/>
                    <a:pt x="72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47"/>
            <p:cNvSpPr/>
            <p:nvPr/>
          </p:nvSpPr>
          <p:spPr>
            <a:xfrm>
              <a:off x="5080475" y="2041900"/>
              <a:ext cx="56725" cy="55900"/>
            </a:xfrm>
            <a:custGeom>
              <a:avLst/>
              <a:gdLst/>
              <a:ahLst/>
              <a:cxnLst/>
              <a:rect l="l" t="t" r="r" b="b"/>
              <a:pathLst>
                <a:path w="2269" h="2236" extrusionOk="0">
                  <a:moveTo>
                    <a:pt x="1134" y="1"/>
                  </a:moveTo>
                  <a:cubicBezTo>
                    <a:pt x="500" y="1"/>
                    <a:pt x="0" y="501"/>
                    <a:pt x="0" y="1101"/>
                  </a:cubicBezTo>
                  <a:cubicBezTo>
                    <a:pt x="0" y="1735"/>
                    <a:pt x="500" y="2236"/>
                    <a:pt x="1134" y="2236"/>
                  </a:cubicBezTo>
                  <a:cubicBezTo>
                    <a:pt x="1768" y="2236"/>
                    <a:pt x="2268" y="1735"/>
                    <a:pt x="2268" y="1101"/>
                  </a:cubicBezTo>
                  <a:cubicBezTo>
                    <a:pt x="2268" y="501"/>
                    <a:pt x="1768" y="1"/>
                    <a:pt x="11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47"/>
            <p:cNvSpPr/>
            <p:nvPr/>
          </p:nvSpPr>
          <p:spPr>
            <a:xfrm>
              <a:off x="5168850" y="2041900"/>
              <a:ext cx="56750" cy="55900"/>
            </a:xfrm>
            <a:custGeom>
              <a:avLst/>
              <a:gdLst/>
              <a:ahLst/>
              <a:cxnLst/>
              <a:rect l="l" t="t" r="r" b="b"/>
              <a:pathLst>
                <a:path w="2270" h="2236" extrusionOk="0">
                  <a:moveTo>
                    <a:pt x="1135" y="1"/>
                  </a:moveTo>
                  <a:cubicBezTo>
                    <a:pt x="501" y="1"/>
                    <a:pt x="1" y="501"/>
                    <a:pt x="1" y="1101"/>
                  </a:cubicBezTo>
                  <a:cubicBezTo>
                    <a:pt x="1" y="1735"/>
                    <a:pt x="501" y="2236"/>
                    <a:pt x="1135" y="2236"/>
                  </a:cubicBezTo>
                  <a:cubicBezTo>
                    <a:pt x="1769" y="2236"/>
                    <a:pt x="2269" y="1735"/>
                    <a:pt x="2269" y="1101"/>
                  </a:cubicBezTo>
                  <a:cubicBezTo>
                    <a:pt x="2269" y="501"/>
                    <a:pt x="1736" y="1"/>
                    <a:pt x="113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47"/>
            <p:cNvSpPr/>
            <p:nvPr/>
          </p:nvSpPr>
          <p:spPr>
            <a:xfrm>
              <a:off x="5256425" y="2041900"/>
              <a:ext cx="56725" cy="55900"/>
            </a:xfrm>
            <a:custGeom>
              <a:avLst/>
              <a:gdLst/>
              <a:ahLst/>
              <a:cxnLst/>
              <a:rect l="l" t="t" r="r" b="b"/>
              <a:pathLst>
                <a:path w="2269" h="2236" extrusionOk="0">
                  <a:moveTo>
                    <a:pt x="1135" y="1"/>
                  </a:moveTo>
                  <a:cubicBezTo>
                    <a:pt x="501" y="1"/>
                    <a:pt x="0" y="501"/>
                    <a:pt x="0" y="1101"/>
                  </a:cubicBezTo>
                  <a:cubicBezTo>
                    <a:pt x="0" y="1735"/>
                    <a:pt x="501" y="2236"/>
                    <a:pt x="1135" y="2236"/>
                  </a:cubicBezTo>
                  <a:cubicBezTo>
                    <a:pt x="1768" y="2236"/>
                    <a:pt x="2269" y="1735"/>
                    <a:pt x="2269" y="1101"/>
                  </a:cubicBezTo>
                  <a:cubicBezTo>
                    <a:pt x="2269" y="501"/>
                    <a:pt x="1768" y="1"/>
                    <a:pt x="113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7" name="Google Shape;577;p47"/>
          <p:cNvGrpSpPr/>
          <p:nvPr/>
        </p:nvGrpSpPr>
        <p:grpSpPr>
          <a:xfrm>
            <a:off x="4632639" y="1943037"/>
            <a:ext cx="2202447" cy="1457092"/>
            <a:chOff x="3095725" y="2502225"/>
            <a:chExt cx="1401850" cy="927375"/>
          </a:xfrm>
        </p:grpSpPr>
        <p:sp>
          <p:nvSpPr>
            <p:cNvPr id="578" name="Google Shape;578;p47"/>
            <p:cNvSpPr/>
            <p:nvPr/>
          </p:nvSpPr>
          <p:spPr>
            <a:xfrm>
              <a:off x="3095725" y="2502225"/>
              <a:ext cx="1401850" cy="103450"/>
            </a:xfrm>
            <a:custGeom>
              <a:avLst/>
              <a:gdLst/>
              <a:ahLst/>
              <a:cxnLst/>
              <a:rect l="l" t="t" r="r" b="b"/>
              <a:pathLst>
                <a:path w="56074" h="4138" fill="none" extrusionOk="0">
                  <a:moveTo>
                    <a:pt x="0" y="1"/>
                  </a:moveTo>
                  <a:lnTo>
                    <a:pt x="56073" y="1"/>
                  </a:lnTo>
                  <a:lnTo>
                    <a:pt x="56073" y="4137"/>
                  </a:lnTo>
                  <a:lnTo>
                    <a:pt x="0" y="4137"/>
                  </a:lnTo>
                  <a:close/>
                </a:path>
              </a:pathLst>
            </a:custGeom>
            <a:solidFill>
              <a:schemeClr val="dk1"/>
            </a:solidFill>
            <a:ln w="10850" cap="flat" cmpd="sng">
              <a:solidFill>
                <a:srgbClr val="F0F9FA"/>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47"/>
            <p:cNvSpPr/>
            <p:nvPr/>
          </p:nvSpPr>
          <p:spPr>
            <a:xfrm>
              <a:off x="3095725" y="3327000"/>
              <a:ext cx="1401850" cy="102600"/>
            </a:xfrm>
            <a:custGeom>
              <a:avLst/>
              <a:gdLst/>
              <a:ahLst/>
              <a:cxnLst/>
              <a:rect l="l" t="t" r="r" b="b"/>
              <a:pathLst>
                <a:path w="56074" h="4104" fill="none" extrusionOk="0">
                  <a:moveTo>
                    <a:pt x="0" y="0"/>
                  </a:moveTo>
                  <a:lnTo>
                    <a:pt x="56073" y="0"/>
                  </a:lnTo>
                  <a:lnTo>
                    <a:pt x="56073" y="4103"/>
                  </a:lnTo>
                  <a:lnTo>
                    <a:pt x="0" y="4103"/>
                  </a:lnTo>
                  <a:close/>
                </a:path>
              </a:pathLst>
            </a:custGeom>
            <a:solidFill>
              <a:schemeClr val="dk1"/>
            </a:solidFill>
            <a:ln w="10850" cap="flat" cmpd="sng">
              <a:solidFill>
                <a:srgbClr val="F0F9FA"/>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47"/>
            <p:cNvSpPr/>
            <p:nvPr/>
          </p:nvSpPr>
          <p:spPr>
            <a:xfrm>
              <a:off x="3095725" y="2605650"/>
              <a:ext cx="1401850" cy="412800"/>
            </a:xfrm>
            <a:custGeom>
              <a:avLst/>
              <a:gdLst/>
              <a:ahLst/>
              <a:cxnLst/>
              <a:rect l="l" t="t" r="r" b="b"/>
              <a:pathLst>
                <a:path w="56074" h="16512" fill="none" extrusionOk="0">
                  <a:moveTo>
                    <a:pt x="0" y="0"/>
                  </a:moveTo>
                  <a:lnTo>
                    <a:pt x="56073" y="0"/>
                  </a:lnTo>
                  <a:lnTo>
                    <a:pt x="56073" y="16512"/>
                  </a:lnTo>
                  <a:lnTo>
                    <a:pt x="0" y="16512"/>
                  </a:lnTo>
                  <a:close/>
                </a:path>
              </a:pathLst>
            </a:custGeom>
            <a:solidFill>
              <a:schemeClr val="dk1"/>
            </a:solidFill>
            <a:ln w="10850" cap="flat" cmpd="sng">
              <a:solidFill>
                <a:srgbClr val="F0F9FA"/>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47"/>
            <p:cNvSpPr/>
            <p:nvPr/>
          </p:nvSpPr>
          <p:spPr>
            <a:xfrm>
              <a:off x="4066400" y="3018425"/>
              <a:ext cx="431175" cy="309425"/>
            </a:xfrm>
            <a:custGeom>
              <a:avLst/>
              <a:gdLst/>
              <a:ahLst/>
              <a:cxnLst/>
              <a:rect l="l" t="t" r="r" b="b"/>
              <a:pathLst>
                <a:path w="17247" h="12377" fill="none" extrusionOk="0">
                  <a:moveTo>
                    <a:pt x="1" y="1"/>
                  </a:moveTo>
                  <a:lnTo>
                    <a:pt x="17246" y="1"/>
                  </a:lnTo>
                  <a:lnTo>
                    <a:pt x="17246" y="12376"/>
                  </a:lnTo>
                  <a:lnTo>
                    <a:pt x="1" y="12376"/>
                  </a:lnTo>
                  <a:close/>
                </a:path>
              </a:pathLst>
            </a:custGeom>
            <a:solidFill>
              <a:schemeClr val="dk1"/>
            </a:solidFill>
            <a:ln w="10850" cap="flat" cmpd="sng">
              <a:solidFill>
                <a:srgbClr val="F0F9FA"/>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47"/>
            <p:cNvSpPr/>
            <p:nvPr/>
          </p:nvSpPr>
          <p:spPr>
            <a:xfrm>
              <a:off x="3526025" y="3018425"/>
              <a:ext cx="539575" cy="309425"/>
            </a:xfrm>
            <a:custGeom>
              <a:avLst/>
              <a:gdLst/>
              <a:ahLst/>
              <a:cxnLst/>
              <a:rect l="l" t="t" r="r" b="b"/>
              <a:pathLst>
                <a:path w="21583" h="12377" fill="none" extrusionOk="0">
                  <a:moveTo>
                    <a:pt x="0" y="1"/>
                  </a:moveTo>
                  <a:lnTo>
                    <a:pt x="21582" y="1"/>
                  </a:lnTo>
                  <a:lnTo>
                    <a:pt x="21582" y="12376"/>
                  </a:lnTo>
                  <a:lnTo>
                    <a:pt x="0" y="12376"/>
                  </a:lnTo>
                  <a:close/>
                </a:path>
              </a:pathLst>
            </a:custGeom>
            <a:solidFill>
              <a:schemeClr val="dk1"/>
            </a:solidFill>
            <a:ln w="10850" cap="flat" cmpd="sng">
              <a:solidFill>
                <a:srgbClr val="F0F9FA"/>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47"/>
            <p:cNvSpPr/>
            <p:nvPr/>
          </p:nvSpPr>
          <p:spPr>
            <a:xfrm>
              <a:off x="3095725" y="3018425"/>
              <a:ext cx="432000" cy="309425"/>
            </a:xfrm>
            <a:custGeom>
              <a:avLst/>
              <a:gdLst/>
              <a:ahLst/>
              <a:cxnLst/>
              <a:rect l="l" t="t" r="r" b="b"/>
              <a:pathLst>
                <a:path w="17280" h="12377" fill="none" extrusionOk="0">
                  <a:moveTo>
                    <a:pt x="0" y="1"/>
                  </a:moveTo>
                  <a:lnTo>
                    <a:pt x="17279" y="1"/>
                  </a:lnTo>
                  <a:lnTo>
                    <a:pt x="17279" y="12376"/>
                  </a:lnTo>
                  <a:lnTo>
                    <a:pt x="0" y="12376"/>
                  </a:lnTo>
                  <a:close/>
                </a:path>
              </a:pathLst>
            </a:custGeom>
            <a:solidFill>
              <a:schemeClr val="dk1"/>
            </a:solidFill>
            <a:ln w="10850" cap="flat" cmpd="sng">
              <a:solidFill>
                <a:srgbClr val="F0F9FA"/>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47"/>
            <p:cNvSpPr/>
            <p:nvPr/>
          </p:nvSpPr>
          <p:spPr>
            <a:xfrm>
              <a:off x="3807900" y="2773250"/>
              <a:ext cx="258525" cy="18375"/>
            </a:xfrm>
            <a:custGeom>
              <a:avLst/>
              <a:gdLst/>
              <a:ahLst/>
              <a:cxnLst/>
              <a:rect l="l" t="t" r="r" b="b"/>
              <a:pathLst>
                <a:path w="10341" h="735" extrusionOk="0">
                  <a:moveTo>
                    <a:pt x="0" y="1"/>
                  </a:moveTo>
                  <a:lnTo>
                    <a:pt x="0" y="735"/>
                  </a:lnTo>
                  <a:lnTo>
                    <a:pt x="10341" y="735"/>
                  </a:lnTo>
                  <a:lnTo>
                    <a:pt x="1034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47"/>
            <p:cNvSpPr/>
            <p:nvPr/>
          </p:nvSpPr>
          <p:spPr>
            <a:xfrm>
              <a:off x="4080575" y="2773250"/>
              <a:ext cx="46725" cy="18375"/>
            </a:xfrm>
            <a:custGeom>
              <a:avLst/>
              <a:gdLst/>
              <a:ahLst/>
              <a:cxnLst/>
              <a:rect l="l" t="t" r="r" b="b"/>
              <a:pathLst>
                <a:path w="1869" h="735" extrusionOk="0">
                  <a:moveTo>
                    <a:pt x="1" y="1"/>
                  </a:moveTo>
                  <a:lnTo>
                    <a:pt x="1" y="735"/>
                  </a:lnTo>
                  <a:lnTo>
                    <a:pt x="1869" y="735"/>
                  </a:lnTo>
                  <a:lnTo>
                    <a:pt x="186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47"/>
            <p:cNvSpPr/>
            <p:nvPr/>
          </p:nvSpPr>
          <p:spPr>
            <a:xfrm>
              <a:off x="4162300" y="2773250"/>
              <a:ext cx="120125" cy="18375"/>
            </a:xfrm>
            <a:custGeom>
              <a:avLst/>
              <a:gdLst/>
              <a:ahLst/>
              <a:cxnLst/>
              <a:rect l="l" t="t" r="r" b="b"/>
              <a:pathLst>
                <a:path w="4805" h="735" extrusionOk="0">
                  <a:moveTo>
                    <a:pt x="1" y="1"/>
                  </a:moveTo>
                  <a:lnTo>
                    <a:pt x="1" y="735"/>
                  </a:lnTo>
                  <a:lnTo>
                    <a:pt x="4804" y="735"/>
                  </a:lnTo>
                  <a:lnTo>
                    <a:pt x="480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47"/>
            <p:cNvSpPr/>
            <p:nvPr/>
          </p:nvSpPr>
          <p:spPr>
            <a:xfrm>
              <a:off x="3807900" y="2739900"/>
              <a:ext cx="82575" cy="18375"/>
            </a:xfrm>
            <a:custGeom>
              <a:avLst/>
              <a:gdLst/>
              <a:ahLst/>
              <a:cxnLst/>
              <a:rect l="l" t="t" r="r" b="b"/>
              <a:pathLst>
                <a:path w="3303" h="735" extrusionOk="0">
                  <a:moveTo>
                    <a:pt x="0" y="1"/>
                  </a:moveTo>
                  <a:lnTo>
                    <a:pt x="0" y="734"/>
                  </a:lnTo>
                  <a:lnTo>
                    <a:pt x="3302" y="734"/>
                  </a:lnTo>
                  <a:lnTo>
                    <a:pt x="330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47"/>
            <p:cNvSpPr/>
            <p:nvPr/>
          </p:nvSpPr>
          <p:spPr>
            <a:xfrm>
              <a:off x="3911300" y="2739900"/>
              <a:ext cx="337775" cy="18375"/>
            </a:xfrm>
            <a:custGeom>
              <a:avLst/>
              <a:gdLst/>
              <a:ahLst/>
              <a:cxnLst/>
              <a:rect l="l" t="t" r="r" b="b"/>
              <a:pathLst>
                <a:path w="13511" h="735" extrusionOk="0">
                  <a:moveTo>
                    <a:pt x="0" y="1"/>
                  </a:moveTo>
                  <a:lnTo>
                    <a:pt x="0" y="734"/>
                  </a:lnTo>
                  <a:lnTo>
                    <a:pt x="13510" y="734"/>
                  </a:lnTo>
                  <a:lnTo>
                    <a:pt x="1351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47"/>
            <p:cNvSpPr/>
            <p:nvPr/>
          </p:nvSpPr>
          <p:spPr>
            <a:xfrm>
              <a:off x="4270725" y="2739900"/>
              <a:ext cx="100100" cy="18375"/>
            </a:xfrm>
            <a:custGeom>
              <a:avLst/>
              <a:gdLst/>
              <a:ahLst/>
              <a:cxnLst/>
              <a:rect l="l" t="t" r="r" b="b"/>
              <a:pathLst>
                <a:path w="4004" h="735" extrusionOk="0">
                  <a:moveTo>
                    <a:pt x="0" y="1"/>
                  </a:moveTo>
                  <a:lnTo>
                    <a:pt x="0" y="734"/>
                  </a:lnTo>
                  <a:lnTo>
                    <a:pt x="4003" y="734"/>
                  </a:lnTo>
                  <a:lnTo>
                    <a:pt x="40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47"/>
            <p:cNvSpPr/>
            <p:nvPr/>
          </p:nvSpPr>
          <p:spPr>
            <a:xfrm>
              <a:off x="3807900" y="2705700"/>
              <a:ext cx="135100" cy="18375"/>
            </a:xfrm>
            <a:custGeom>
              <a:avLst/>
              <a:gdLst/>
              <a:ahLst/>
              <a:cxnLst/>
              <a:rect l="l" t="t" r="r" b="b"/>
              <a:pathLst>
                <a:path w="5404" h="735" extrusionOk="0">
                  <a:moveTo>
                    <a:pt x="0" y="1"/>
                  </a:moveTo>
                  <a:lnTo>
                    <a:pt x="0" y="735"/>
                  </a:lnTo>
                  <a:lnTo>
                    <a:pt x="5404" y="735"/>
                  </a:lnTo>
                  <a:lnTo>
                    <a:pt x="540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47"/>
            <p:cNvSpPr/>
            <p:nvPr/>
          </p:nvSpPr>
          <p:spPr>
            <a:xfrm>
              <a:off x="3959675" y="2705700"/>
              <a:ext cx="51725" cy="18375"/>
            </a:xfrm>
            <a:custGeom>
              <a:avLst/>
              <a:gdLst/>
              <a:ahLst/>
              <a:cxnLst/>
              <a:rect l="l" t="t" r="r" b="b"/>
              <a:pathLst>
                <a:path w="2069" h="735" extrusionOk="0">
                  <a:moveTo>
                    <a:pt x="0" y="1"/>
                  </a:moveTo>
                  <a:lnTo>
                    <a:pt x="0" y="735"/>
                  </a:lnTo>
                  <a:lnTo>
                    <a:pt x="2068" y="735"/>
                  </a:lnTo>
                  <a:lnTo>
                    <a:pt x="206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47"/>
            <p:cNvSpPr/>
            <p:nvPr/>
          </p:nvSpPr>
          <p:spPr>
            <a:xfrm>
              <a:off x="4025550" y="2705700"/>
              <a:ext cx="96750" cy="18375"/>
            </a:xfrm>
            <a:custGeom>
              <a:avLst/>
              <a:gdLst/>
              <a:ahLst/>
              <a:cxnLst/>
              <a:rect l="l" t="t" r="r" b="b"/>
              <a:pathLst>
                <a:path w="3870" h="735" extrusionOk="0">
                  <a:moveTo>
                    <a:pt x="0" y="1"/>
                  </a:moveTo>
                  <a:lnTo>
                    <a:pt x="0" y="735"/>
                  </a:lnTo>
                  <a:lnTo>
                    <a:pt x="3870" y="735"/>
                  </a:lnTo>
                  <a:lnTo>
                    <a:pt x="387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47"/>
            <p:cNvSpPr/>
            <p:nvPr/>
          </p:nvSpPr>
          <p:spPr>
            <a:xfrm>
              <a:off x="3770375" y="2706550"/>
              <a:ext cx="14200" cy="15025"/>
            </a:xfrm>
            <a:custGeom>
              <a:avLst/>
              <a:gdLst/>
              <a:ahLst/>
              <a:cxnLst/>
              <a:rect l="l" t="t" r="r" b="b"/>
              <a:pathLst>
                <a:path w="568" h="601" extrusionOk="0">
                  <a:moveTo>
                    <a:pt x="300" y="0"/>
                  </a:moveTo>
                  <a:cubicBezTo>
                    <a:pt x="133" y="0"/>
                    <a:pt x="0" y="134"/>
                    <a:pt x="0" y="301"/>
                  </a:cubicBezTo>
                  <a:cubicBezTo>
                    <a:pt x="0" y="467"/>
                    <a:pt x="133" y="601"/>
                    <a:pt x="300" y="601"/>
                  </a:cubicBezTo>
                  <a:cubicBezTo>
                    <a:pt x="467" y="601"/>
                    <a:pt x="567" y="467"/>
                    <a:pt x="567" y="301"/>
                  </a:cubicBezTo>
                  <a:cubicBezTo>
                    <a:pt x="567" y="134"/>
                    <a:pt x="467" y="0"/>
                    <a:pt x="3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47"/>
            <p:cNvSpPr/>
            <p:nvPr/>
          </p:nvSpPr>
          <p:spPr>
            <a:xfrm>
              <a:off x="3770375" y="2742400"/>
              <a:ext cx="14200" cy="14200"/>
            </a:xfrm>
            <a:custGeom>
              <a:avLst/>
              <a:gdLst/>
              <a:ahLst/>
              <a:cxnLst/>
              <a:rect l="l" t="t" r="r" b="b"/>
              <a:pathLst>
                <a:path w="568" h="568" extrusionOk="0">
                  <a:moveTo>
                    <a:pt x="300" y="1"/>
                  </a:moveTo>
                  <a:cubicBezTo>
                    <a:pt x="133" y="1"/>
                    <a:pt x="0" y="101"/>
                    <a:pt x="0" y="268"/>
                  </a:cubicBezTo>
                  <a:cubicBezTo>
                    <a:pt x="0" y="434"/>
                    <a:pt x="133" y="568"/>
                    <a:pt x="300" y="568"/>
                  </a:cubicBezTo>
                  <a:cubicBezTo>
                    <a:pt x="467" y="568"/>
                    <a:pt x="567" y="434"/>
                    <a:pt x="567" y="268"/>
                  </a:cubicBezTo>
                  <a:cubicBezTo>
                    <a:pt x="567" y="101"/>
                    <a:pt x="467" y="1"/>
                    <a:pt x="3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47"/>
            <p:cNvSpPr/>
            <p:nvPr/>
          </p:nvSpPr>
          <p:spPr>
            <a:xfrm>
              <a:off x="3770375" y="2776600"/>
              <a:ext cx="14200" cy="14200"/>
            </a:xfrm>
            <a:custGeom>
              <a:avLst/>
              <a:gdLst/>
              <a:ahLst/>
              <a:cxnLst/>
              <a:rect l="l" t="t" r="r" b="b"/>
              <a:pathLst>
                <a:path w="568" h="568" extrusionOk="0">
                  <a:moveTo>
                    <a:pt x="300" y="0"/>
                  </a:moveTo>
                  <a:cubicBezTo>
                    <a:pt x="133" y="0"/>
                    <a:pt x="0" y="134"/>
                    <a:pt x="0" y="301"/>
                  </a:cubicBezTo>
                  <a:cubicBezTo>
                    <a:pt x="0" y="434"/>
                    <a:pt x="133" y="567"/>
                    <a:pt x="300" y="567"/>
                  </a:cubicBezTo>
                  <a:cubicBezTo>
                    <a:pt x="467" y="567"/>
                    <a:pt x="567" y="467"/>
                    <a:pt x="567" y="301"/>
                  </a:cubicBezTo>
                  <a:cubicBezTo>
                    <a:pt x="567" y="167"/>
                    <a:pt x="467" y="34"/>
                    <a:pt x="3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47"/>
            <p:cNvSpPr/>
            <p:nvPr/>
          </p:nvSpPr>
          <p:spPr>
            <a:xfrm>
              <a:off x="3807900" y="2903350"/>
              <a:ext cx="150950" cy="19200"/>
            </a:xfrm>
            <a:custGeom>
              <a:avLst/>
              <a:gdLst/>
              <a:ahLst/>
              <a:cxnLst/>
              <a:rect l="l" t="t" r="r" b="b"/>
              <a:pathLst>
                <a:path w="6038" h="768" extrusionOk="0">
                  <a:moveTo>
                    <a:pt x="0" y="1"/>
                  </a:moveTo>
                  <a:lnTo>
                    <a:pt x="0" y="768"/>
                  </a:lnTo>
                  <a:lnTo>
                    <a:pt x="6038" y="768"/>
                  </a:lnTo>
                  <a:lnTo>
                    <a:pt x="603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47"/>
            <p:cNvSpPr/>
            <p:nvPr/>
          </p:nvSpPr>
          <p:spPr>
            <a:xfrm>
              <a:off x="3977175" y="2903350"/>
              <a:ext cx="200175" cy="19200"/>
            </a:xfrm>
            <a:custGeom>
              <a:avLst/>
              <a:gdLst/>
              <a:ahLst/>
              <a:cxnLst/>
              <a:rect l="l" t="t" r="r" b="b"/>
              <a:pathLst>
                <a:path w="8007" h="768" extrusionOk="0">
                  <a:moveTo>
                    <a:pt x="1" y="1"/>
                  </a:moveTo>
                  <a:lnTo>
                    <a:pt x="1" y="768"/>
                  </a:lnTo>
                  <a:lnTo>
                    <a:pt x="8006" y="768"/>
                  </a:lnTo>
                  <a:lnTo>
                    <a:pt x="800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47"/>
            <p:cNvSpPr/>
            <p:nvPr/>
          </p:nvSpPr>
          <p:spPr>
            <a:xfrm>
              <a:off x="4201500" y="2903350"/>
              <a:ext cx="86750" cy="19200"/>
            </a:xfrm>
            <a:custGeom>
              <a:avLst/>
              <a:gdLst/>
              <a:ahLst/>
              <a:cxnLst/>
              <a:rect l="l" t="t" r="r" b="b"/>
              <a:pathLst>
                <a:path w="3470" h="768" extrusionOk="0">
                  <a:moveTo>
                    <a:pt x="1" y="1"/>
                  </a:moveTo>
                  <a:lnTo>
                    <a:pt x="1" y="768"/>
                  </a:lnTo>
                  <a:lnTo>
                    <a:pt x="3470" y="768"/>
                  </a:lnTo>
                  <a:lnTo>
                    <a:pt x="347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47"/>
            <p:cNvSpPr/>
            <p:nvPr/>
          </p:nvSpPr>
          <p:spPr>
            <a:xfrm>
              <a:off x="3807900" y="2871675"/>
              <a:ext cx="126775" cy="18350"/>
            </a:xfrm>
            <a:custGeom>
              <a:avLst/>
              <a:gdLst/>
              <a:ahLst/>
              <a:cxnLst/>
              <a:rect l="l" t="t" r="r" b="b"/>
              <a:pathLst>
                <a:path w="5071" h="734" extrusionOk="0">
                  <a:moveTo>
                    <a:pt x="0" y="0"/>
                  </a:moveTo>
                  <a:lnTo>
                    <a:pt x="0" y="734"/>
                  </a:lnTo>
                  <a:lnTo>
                    <a:pt x="5070" y="734"/>
                  </a:lnTo>
                  <a:lnTo>
                    <a:pt x="507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47"/>
            <p:cNvSpPr/>
            <p:nvPr/>
          </p:nvSpPr>
          <p:spPr>
            <a:xfrm>
              <a:off x="3953000" y="2871675"/>
              <a:ext cx="152625" cy="18350"/>
            </a:xfrm>
            <a:custGeom>
              <a:avLst/>
              <a:gdLst/>
              <a:ahLst/>
              <a:cxnLst/>
              <a:rect l="l" t="t" r="r" b="b"/>
              <a:pathLst>
                <a:path w="6105" h="734" extrusionOk="0">
                  <a:moveTo>
                    <a:pt x="0" y="0"/>
                  </a:moveTo>
                  <a:lnTo>
                    <a:pt x="0" y="734"/>
                  </a:lnTo>
                  <a:lnTo>
                    <a:pt x="6105" y="734"/>
                  </a:lnTo>
                  <a:lnTo>
                    <a:pt x="610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47"/>
            <p:cNvSpPr/>
            <p:nvPr/>
          </p:nvSpPr>
          <p:spPr>
            <a:xfrm>
              <a:off x="4122275" y="2871675"/>
              <a:ext cx="90100" cy="18350"/>
            </a:xfrm>
            <a:custGeom>
              <a:avLst/>
              <a:gdLst/>
              <a:ahLst/>
              <a:cxnLst/>
              <a:rect l="l" t="t" r="r" b="b"/>
              <a:pathLst>
                <a:path w="3604" h="734" extrusionOk="0">
                  <a:moveTo>
                    <a:pt x="1" y="0"/>
                  </a:moveTo>
                  <a:lnTo>
                    <a:pt x="1" y="734"/>
                  </a:lnTo>
                  <a:lnTo>
                    <a:pt x="3603" y="734"/>
                  </a:lnTo>
                  <a:lnTo>
                    <a:pt x="360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47"/>
            <p:cNvSpPr/>
            <p:nvPr/>
          </p:nvSpPr>
          <p:spPr>
            <a:xfrm>
              <a:off x="3807900" y="2837475"/>
              <a:ext cx="43375" cy="19200"/>
            </a:xfrm>
            <a:custGeom>
              <a:avLst/>
              <a:gdLst/>
              <a:ahLst/>
              <a:cxnLst/>
              <a:rect l="l" t="t" r="r" b="b"/>
              <a:pathLst>
                <a:path w="1735" h="768" extrusionOk="0">
                  <a:moveTo>
                    <a:pt x="0" y="0"/>
                  </a:moveTo>
                  <a:lnTo>
                    <a:pt x="0" y="768"/>
                  </a:lnTo>
                  <a:lnTo>
                    <a:pt x="1735" y="768"/>
                  </a:lnTo>
                  <a:lnTo>
                    <a:pt x="173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47"/>
            <p:cNvSpPr/>
            <p:nvPr/>
          </p:nvSpPr>
          <p:spPr>
            <a:xfrm>
              <a:off x="3869600" y="2837475"/>
              <a:ext cx="125950" cy="19200"/>
            </a:xfrm>
            <a:custGeom>
              <a:avLst/>
              <a:gdLst/>
              <a:ahLst/>
              <a:cxnLst/>
              <a:rect l="l" t="t" r="r" b="b"/>
              <a:pathLst>
                <a:path w="5038" h="768" extrusionOk="0">
                  <a:moveTo>
                    <a:pt x="1" y="0"/>
                  </a:moveTo>
                  <a:lnTo>
                    <a:pt x="1" y="768"/>
                  </a:lnTo>
                  <a:lnTo>
                    <a:pt x="5037" y="768"/>
                  </a:lnTo>
                  <a:lnTo>
                    <a:pt x="503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47"/>
            <p:cNvSpPr/>
            <p:nvPr/>
          </p:nvSpPr>
          <p:spPr>
            <a:xfrm>
              <a:off x="3770375" y="2838300"/>
              <a:ext cx="14200" cy="14200"/>
            </a:xfrm>
            <a:custGeom>
              <a:avLst/>
              <a:gdLst/>
              <a:ahLst/>
              <a:cxnLst/>
              <a:rect l="l" t="t" r="r" b="b"/>
              <a:pathLst>
                <a:path w="568" h="568" extrusionOk="0">
                  <a:moveTo>
                    <a:pt x="300" y="1"/>
                  </a:moveTo>
                  <a:cubicBezTo>
                    <a:pt x="133" y="1"/>
                    <a:pt x="0" y="101"/>
                    <a:pt x="0" y="268"/>
                  </a:cubicBezTo>
                  <a:cubicBezTo>
                    <a:pt x="0" y="434"/>
                    <a:pt x="133" y="568"/>
                    <a:pt x="300" y="568"/>
                  </a:cubicBezTo>
                  <a:cubicBezTo>
                    <a:pt x="467" y="568"/>
                    <a:pt x="567" y="434"/>
                    <a:pt x="567" y="268"/>
                  </a:cubicBezTo>
                  <a:cubicBezTo>
                    <a:pt x="567" y="101"/>
                    <a:pt x="467" y="1"/>
                    <a:pt x="3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47"/>
            <p:cNvSpPr/>
            <p:nvPr/>
          </p:nvSpPr>
          <p:spPr>
            <a:xfrm>
              <a:off x="3770375" y="2873325"/>
              <a:ext cx="14200" cy="15050"/>
            </a:xfrm>
            <a:custGeom>
              <a:avLst/>
              <a:gdLst/>
              <a:ahLst/>
              <a:cxnLst/>
              <a:rect l="l" t="t" r="r" b="b"/>
              <a:pathLst>
                <a:path w="568" h="602" extrusionOk="0">
                  <a:moveTo>
                    <a:pt x="300" y="1"/>
                  </a:moveTo>
                  <a:cubicBezTo>
                    <a:pt x="133" y="1"/>
                    <a:pt x="0" y="134"/>
                    <a:pt x="0" y="301"/>
                  </a:cubicBezTo>
                  <a:cubicBezTo>
                    <a:pt x="0" y="468"/>
                    <a:pt x="133" y="601"/>
                    <a:pt x="300" y="601"/>
                  </a:cubicBezTo>
                  <a:cubicBezTo>
                    <a:pt x="467" y="601"/>
                    <a:pt x="567" y="468"/>
                    <a:pt x="567" y="301"/>
                  </a:cubicBezTo>
                  <a:cubicBezTo>
                    <a:pt x="567" y="134"/>
                    <a:pt x="467" y="1"/>
                    <a:pt x="3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47"/>
            <p:cNvSpPr/>
            <p:nvPr/>
          </p:nvSpPr>
          <p:spPr>
            <a:xfrm>
              <a:off x="3770375" y="2909200"/>
              <a:ext cx="14200" cy="14200"/>
            </a:xfrm>
            <a:custGeom>
              <a:avLst/>
              <a:gdLst/>
              <a:ahLst/>
              <a:cxnLst/>
              <a:rect l="l" t="t" r="r" b="b"/>
              <a:pathLst>
                <a:path w="568" h="568" extrusionOk="0">
                  <a:moveTo>
                    <a:pt x="300" y="0"/>
                  </a:moveTo>
                  <a:cubicBezTo>
                    <a:pt x="133" y="0"/>
                    <a:pt x="0" y="100"/>
                    <a:pt x="0" y="267"/>
                  </a:cubicBezTo>
                  <a:cubicBezTo>
                    <a:pt x="0" y="434"/>
                    <a:pt x="133" y="567"/>
                    <a:pt x="300" y="567"/>
                  </a:cubicBezTo>
                  <a:cubicBezTo>
                    <a:pt x="467" y="567"/>
                    <a:pt x="567" y="434"/>
                    <a:pt x="567" y="267"/>
                  </a:cubicBezTo>
                  <a:cubicBezTo>
                    <a:pt x="567" y="100"/>
                    <a:pt x="467" y="0"/>
                    <a:pt x="3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47"/>
            <p:cNvSpPr/>
            <p:nvPr/>
          </p:nvSpPr>
          <p:spPr>
            <a:xfrm>
              <a:off x="3195775" y="3198575"/>
              <a:ext cx="129300" cy="18350"/>
            </a:xfrm>
            <a:custGeom>
              <a:avLst/>
              <a:gdLst/>
              <a:ahLst/>
              <a:cxnLst/>
              <a:rect l="l" t="t" r="r" b="b"/>
              <a:pathLst>
                <a:path w="5172" h="734" extrusionOk="0">
                  <a:moveTo>
                    <a:pt x="1" y="0"/>
                  </a:moveTo>
                  <a:lnTo>
                    <a:pt x="1" y="734"/>
                  </a:lnTo>
                  <a:lnTo>
                    <a:pt x="5171" y="734"/>
                  </a:lnTo>
                  <a:lnTo>
                    <a:pt x="517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47"/>
            <p:cNvSpPr/>
            <p:nvPr/>
          </p:nvSpPr>
          <p:spPr>
            <a:xfrm>
              <a:off x="3332550" y="3198575"/>
              <a:ext cx="23375" cy="18350"/>
            </a:xfrm>
            <a:custGeom>
              <a:avLst/>
              <a:gdLst/>
              <a:ahLst/>
              <a:cxnLst/>
              <a:rect l="l" t="t" r="r" b="b"/>
              <a:pathLst>
                <a:path w="935" h="734" extrusionOk="0">
                  <a:moveTo>
                    <a:pt x="1" y="0"/>
                  </a:moveTo>
                  <a:lnTo>
                    <a:pt x="1" y="734"/>
                  </a:lnTo>
                  <a:lnTo>
                    <a:pt x="935" y="734"/>
                  </a:lnTo>
                  <a:lnTo>
                    <a:pt x="93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47"/>
            <p:cNvSpPr/>
            <p:nvPr/>
          </p:nvSpPr>
          <p:spPr>
            <a:xfrm>
              <a:off x="3372575" y="3198575"/>
              <a:ext cx="60075" cy="18350"/>
            </a:xfrm>
            <a:custGeom>
              <a:avLst/>
              <a:gdLst/>
              <a:ahLst/>
              <a:cxnLst/>
              <a:rect l="l" t="t" r="r" b="b"/>
              <a:pathLst>
                <a:path w="2403" h="734" extrusionOk="0">
                  <a:moveTo>
                    <a:pt x="1" y="0"/>
                  </a:moveTo>
                  <a:lnTo>
                    <a:pt x="1" y="734"/>
                  </a:lnTo>
                  <a:lnTo>
                    <a:pt x="2402" y="734"/>
                  </a:lnTo>
                  <a:lnTo>
                    <a:pt x="240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47"/>
            <p:cNvSpPr/>
            <p:nvPr/>
          </p:nvSpPr>
          <p:spPr>
            <a:xfrm>
              <a:off x="3195775" y="3164375"/>
              <a:ext cx="40900" cy="18375"/>
            </a:xfrm>
            <a:custGeom>
              <a:avLst/>
              <a:gdLst/>
              <a:ahLst/>
              <a:cxnLst/>
              <a:rect l="l" t="t" r="r" b="b"/>
              <a:pathLst>
                <a:path w="1636" h="735" extrusionOk="0">
                  <a:moveTo>
                    <a:pt x="1" y="0"/>
                  </a:moveTo>
                  <a:lnTo>
                    <a:pt x="1" y="734"/>
                  </a:lnTo>
                  <a:lnTo>
                    <a:pt x="1635" y="734"/>
                  </a:lnTo>
                  <a:lnTo>
                    <a:pt x="163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47"/>
            <p:cNvSpPr/>
            <p:nvPr/>
          </p:nvSpPr>
          <p:spPr>
            <a:xfrm>
              <a:off x="3247500" y="3164375"/>
              <a:ext cx="169300" cy="18375"/>
            </a:xfrm>
            <a:custGeom>
              <a:avLst/>
              <a:gdLst/>
              <a:ahLst/>
              <a:cxnLst/>
              <a:rect l="l" t="t" r="r" b="b"/>
              <a:pathLst>
                <a:path w="6772" h="735" extrusionOk="0">
                  <a:moveTo>
                    <a:pt x="0" y="0"/>
                  </a:moveTo>
                  <a:lnTo>
                    <a:pt x="0" y="734"/>
                  </a:lnTo>
                  <a:lnTo>
                    <a:pt x="6772" y="734"/>
                  </a:lnTo>
                  <a:lnTo>
                    <a:pt x="677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47"/>
            <p:cNvSpPr/>
            <p:nvPr/>
          </p:nvSpPr>
          <p:spPr>
            <a:xfrm>
              <a:off x="3427625" y="3164375"/>
              <a:ext cx="50050" cy="18375"/>
            </a:xfrm>
            <a:custGeom>
              <a:avLst/>
              <a:gdLst/>
              <a:ahLst/>
              <a:cxnLst/>
              <a:rect l="l" t="t" r="r" b="b"/>
              <a:pathLst>
                <a:path w="2002" h="735" extrusionOk="0">
                  <a:moveTo>
                    <a:pt x="0" y="0"/>
                  </a:moveTo>
                  <a:lnTo>
                    <a:pt x="0" y="734"/>
                  </a:lnTo>
                  <a:lnTo>
                    <a:pt x="2002" y="734"/>
                  </a:lnTo>
                  <a:lnTo>
                    <a:pt x="200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47"/>
            <p:cNvSpPr/>
            <p:nvPr/>
          </p:nvSpPr>
          <p:spPr>
            <a:xfrm>
              <a:off x="3195775" y="3129350"/>
              <a:ext cx="67575" cy="19200"/>
            </a:xfrm>
            <a:custGeom>
              <a:avLst/>
              <a:gdLst/>
              <a:ahLst/>
              <a:cxnLst/>
              <a:rect l="l" t="t" r="r" b="b"/>
              <a:pathLst>
                <a:path w="2703" h="768" extrusionOk="0">
                  <a:moveTo>
                    <a:pt x="1" y="0"/>
                  </a:moveTo>
                  <a:lnTo>
                    <a:pt x="1" y="768"/>
                  </a:lnTo>
                  <a:lnTo>
                    <a:pt x="2703" y="768"/>
                  </a:lnTo>
                  <a:lnTo>
                    <a:pt x="270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47"/>
            <p:cNvSpPr/>
            <p:nvPr/>
          </p:nvSpPr>
          <p:spPr>
            <a:xfrm>
              <a:off x="3271675" y="3129350"/>
              <a:ext cx="25050" cy="19200"/>
            </a:xfrm>
            <a:custGeom>
              <a:avLst/>
              <a:gdLst/>
              <a:ahLst/>
              <a:cxnLst/>
              <a:rect l="l" t="t" r="r" b="b"/>
              <a:pathLst>
                <a:path w="1002" h="768" extrusionOk="0">
                  <a:moveTo>
                    <a:pt x="0" y="0"/>
                  </a:moveTo>
                  <a:lnTo>
                    <a:pt x="0" y="768"/>
                  </a:lnTo>
                  <a:lnTo>
                    <a:pt x="1001" y="768"/>
                  </a:lnTo>
                  <a:lnTo>
                    <a:pt x="10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47"/>
            <p:cNvSpPr/>
            <p:nvPr/>
          </p:nvSpPr>
          <p:spPr>
            <a:xfrm>
              <a:off x="3304200" y="3129350"/>
              <a:ext cx="48400" cy="19200"/>
            </a:xfrm>
            <a:custGeom>
              <a:avLst/>
              <a:gdLst/>
              <a:ahLst/>
              <a:cxnLst/>
              <a:rect l="l" t="t" r="r" b="b"/>
              <a:pathLst>
                <a:path w="1936" h="768" extrusionOk="0">
                  <a:moveTo>
                    <a:pt x="0" y="0"/>
                  </a:moveTo>
                  <a:lnTo>
                    <a:pt x="0" y="768"/>
                  </a:lnTo>
                  <a:lnTo>
                    <a:pt x="1935" y="768"/>
                  </a:lnTo>
                  <a:lnTo>
                    <a:pt x="193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47"/>
            <p:cNvSpPr/>
            <p:nvPr/>
          </p:nvSpPr>
          <p:spPr>
            <a:xfrm>
              <a:off x="3158250" y="3131025"/>
              <a:ext cx="15050" cy="14200"/>
            </a:xfrm>
            <a:custGeom>
              <a:avLst/>
              <a:gdLst/>
              <a:ahLst/>
              <a:cxnLst/>
              <a:rect l="l" t="t" r="r" b="b"/>
              <a:pathLst>
                <a:path w="602" h="568" extrusionOk="0">
                  <a:moveTo>
                    <a:pt x="301" y="0"/>
                  </a:moveTo>
                  <a:cubicBezTo>
                    <a:pt x="134" y="0"/>
                    <a:pt x="1" y="134"/>
                    <a:pt x="1" y="300"/>
                  </a:cubicBezTo>
                  <a:cubicBezTo>
                    <a:pt x="1" y="434"/>
                    <a:pt x="134" y="567"/>
                    <a:pt x="301" y="567"/>
                  </a:cubicBezTo>
                  <a:cubicBezTo>
                    <a:pt x="468" y="567"/>
                    <a:pt x="601" y="434"/>
                    <a:pt x="601" y="300"/>
                  </a:cubicBezTo>
                  <a:cubicBezTo>
                    <a:pt x="601" y="134"/>
                    <a:pt x="468" y="0"/>
                    <a:pt x="3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47"/>
            <p:cNvSpPr/>
            <p:nvPr/>
          </p:nvSpPr>
          <p:spPr>
            <a:xfrm>
              <a:off x="3158250" y="3166050"/>
              <a:ext cx="15050" cy="15025"/>
            </a:xfrm>
            <a:custGeom>
              <a:avLst/>
              <a:gdLst/>
              <a:ahLst/>
              <a:cxnLst/>
              <a:rect l="l" t="t" r="r" b="b"/>
              <a:pathLst>
                <a:path w="602" h="601" extrusionOk="0">
                  <a:moveTo>
                    <a:pt x="301" y="0"/>
                  </a:moveTo>
                  <a:cubicBezTo>
                    <a:pt x="134" y="0"/>
                    <a:pt x="1" y="134"/>
                    <a:pt x="1" y="300"/>
                  </a:cubicBezTo>
                  <a:cubicBezTo>
                    <a:pt x="1" y="467"/>
                    <a:pt x="134" y="601"/>
                    <a:pt x="301" y="601"/>
                  </a:cubicBezTo>
                  <a:cubicBezTo>
                    <a:pt x="468" y="601"/>
                    <a:pt x="601" y="467"/>
                    <a:pt x="601" y="300"/>
                  </a:cubicBezTo>
                  <a:cubicBezTo>
                    <a:pt x="601" y="134"/>
                    <a:pt x="468" y="0"/>
                    <a:pt x="3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47"/>
            <p:cNvSpPr/>
            <p:nvPr/>
          </p:nvSpPr>
          <p:spPr>
            <a:xfrm>
              <a:off x="3158250" y="3201900"/>
              <a:ext cx="14200" cy="14200"/>
            </a:xfrm>
            <a:custGeom>
              <a:avLst/>
              <a:gdLst/>
              <a:ahLst/>
              <a:cxnLst/>
              <a:rect l="l" t="t" r="r" b="b"/>
              <a:pathLst>
                <a:path w="568" h="568" extrusionOk="0">
                  <a:moveTo>
                    <a:pt x="301" y="1"/>
                  </a:moveTo>
                  <a:cubicBezTo>
                    <a:pt x="134" y="1"/>
                    <a:pt x="1" y="134"/>
                    <a:pt x="1" y="301"/>
                  </a:cubicBezTo>
                  <a:cubicBezTo>
                    <a:pt x="1" y="434"/>
                    <a:pt x="134" y="568"/>
                    <a:pt x="301" y="568"/>
                  </a:cubicBezTo>
                  <a:cubicBezTo>
                    <a:pt x="468" y="568"/>
                    <a:pt x="568" y="434"/>
                    <a:pt x="568" y="301"/>
                  </a:cubicBezTo>
                  <a:cubicBezTo>
                    <a:pt x="568" y="134"/>
                    <a:pt x="468" y="1"/>
                    <a:pt x="3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47"/>
            <p:cNvSpPr/>
            <p:nvPr/>
          </p:nvSpPr>
          <p:spPr>
            <a:xfrm>
              <a:off x="4147300" y="2526425"/>
              <a:ext cx="52550" cy="51725"/>
            </a:xfrm>
            <a:custGeom>
              <a:avLst/>
              <a:gdLst/>
              <a:ahLst/>
              <a:cxnLst/>
              <a:rect l="l" t="t" r="r" b="b"/>
              <a:pathLst>
                <a:path w="2102" h="2069" extrusionOk="0">
                  <a:moveTo>
                    <a:pt x="1068" y="0"/>
                  </a:moveTo>
                  <a:cubicBezTo>
                    <a:pt x="467" y="0"/>
                    <a:pt x="0" y="467"/>
                    <a:pt x="0" y="1034"/>
                  </a:cubicBezTo>
                  <a:cubicBezTo>
                    <a:pt x="0" y="1635"/>
                    <a:pt x="467" y="2068"/>
                    <a:pt x="1068" y="2068"/>
                  </a:cubicBezTo>
                  <a:cubicBezTo>
                    <a:pt x="1635" y="2068"/>
                    <a:pt x="2102" y="1635"/>
                    <a:pt x="2102" y="1034"/>
                  </a:cubicBezTo>
                  <a:cubicBezTo>
                    <a:pt x="2102" y="467"/>
                    <a:pt x="1635" y="0"/>
                    <a:pt x="10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47"/>
            <p:cNvSpPr/>
            <p:nvPr/>
          </p:nvSpPr>
          <p:spPr>
            <a:xfrm>
              <a:off x="3608575" y="2784100"/>
              <a:ext cx="52575" cy="51725"/>
            </a:xfrm>
            <a:custGeom>
              <a:avLst/>
              <a:gdLst/>
              <a:ahLst/>
              <a:cxnLst/>
              <a:rect l="l" t="t" r="r" b="b"/>
              <a:pathLst>
                <a:path w="2103" h="2069" extrusionOk="0">
                  <a:moveTo>
                    <a:pt x="1035" y="1"/>
                  </a:moveTo>
                  <a:cubicBezTo>
                    <a:pt x="468" y="1"/>
                    <a:pt x="1" y="434"/>
                    <a:pt x="1" y="1035"/>
                  </a:cubicBezTo>
                  <a:cubicBezTo>
                    <a:pt x="1" y="1602"/>
                    <a:pt x="468" y="2069"/>
                    <a:pt x="1035" y="2069"/>
                  </a:cubicBezTo>
                  <a:cubicBezTo>
                    <a:pt x="1635" y="2069"/>
                    <a:pt x="2102" y="1602"/>
                    <a:pt x="2102" y="1035"/>
                  </a:cubicBezTo>
                  <a:cubicBezTo>
                    <a:pt x="2102" y="434"/>
                    <a:pt x="1635" y="1"/>
                    <a:pt x="10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47"/>
            <p:cNvSpPr/>
            <p:nvPr/>
          </p:nvSpPr>
          <p:spPr>
            <a:xfrm>
              <a:off x="3775375" y="3147700"/>
              <a:ext cx="52550" cy="51725"/>
            </a:xfrm>
            <a:custGeom>
              <a:avLst/>
              <a:gdLst/>
              <a:ahLst/>
              <a:cxnLst/>
              <a:rect l="l" t="t" r="r" b="b"/>
              <a:pathLst>
                <a:path w="2102" h="2069" extrusionOk="0">
                  <a:moveTo>
                    <a:pt x="1034" y="0"/>
                  </a:moveTo>
                  <a:cubicBezTo>
                    <a:pt x="467" y="0"/>
                    <a:pt x="0" y="467"/>
                    <a:pt x="0" y="1034"/>
                  </a:cubicBezTo>
                  <a:cubicBezTo>
                    <a:pt x="0" y="1635"/>
                    <a:pt x="467" y="2068"/>
                    <a:pt x="1034" y="2068"/>
                  </a:cubicBezTo>
                  <a:cubicBezTo>
                    <a:pt x="1635" y="2068"/>
                    <a:pt x="2102" y="1635"/>
                    <a:pt x="2102" y="1034"/>
                  </a:cubicBezTo>
                  <a:cubicBezTo>
                    <a:pt x="2102" y="467"/>
                    <a:pt x="1635" y="0"/>
                    <a:pt x="10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47"/>
            <p:cNvSpPr/>
            <p:nvPr/>
          </p:nvSpPr>
          <p:spPr>
            <a:xfrm>
              <a:off x="3395100" y="3357000"/>
              <a:ext cx="51725" cy="52575"/>
            </a:xfrm>
            <a:custGeom>
              <a:avLst/>
              <a:gdLst/>
              <a:ahLst/>
              <a:cxnLst/>
              <a:rect l="l" t="t" r="r" b="b"/>
              <a:pathLst>
                <a:path w="2069" h="2103" extrusionOk="0">
                  <a:moveTo>
                    <a:pt x="1034" y="1"/>
                  </a:moveTo>
                  <a:cubicBezTo>
                    <a:pt x="467" y="1"/>
                    <a:pt x="0" y="468"/>
                    <a:pt x="0" y="1035"/>
                  </a:cubicBezTo>
                  <a:cubicBezTo>
                    <a:pt x="0" y="1635"/>
                    <a:pt x="467" y="2102"/>
                    <a:pt x="1034" y="2102"/>
                  </a:cubicBezTo>
                  <a:cubicBezTo>
                    <a:pt x="1635" y="2102"/>
                    <a:pt x="2068" y="1635"/>
                    <a:pt x="2068" y="1035"/>
                  </a:cubicBezTo>
                  <a:cubicBezTo>
                    <a:pt x="2068" y="468"/>
                    <a:pt x="1635" y="1"/>
                    <a:pt x="10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3" name="Google Shape;623;p47"/>
          <p:cNvGrpSpPr/>
          <p:nvPr/>
        </p:nvGrpSpPr>
        <p:grpSpPr>
          <a:xfrm>
            <a:off x="4059641" y="3302369"/>
            <a:ext cx="1756763" cy="775356"/>
            <a:chOff x="2752975" y="1483175"/>
            <a:chExt cx="1001575" cy="442000"/>
          </a:xfrm>
        </p:grpSpPr>
        <p:sp>
          <p:nvSpPr>
            <p:cNvPr id="624" name="Google Shape;624;p47"/>
            <p:cNvSpPr/>
            <p:nvPr/>
          </p:nvSpPr>
          <p:spPr>
            <a:xfrm>
              <a:off x="2752975" y="1483175"/>
              <a:ext cx="1001575" cy="442000"/>
            </a:xfrm>
            <a:custGeom>
              <a:avLst/>
              <a:gdLst/>
              <a:ahLst/>
              <a:cxnLst/>
              <a:rect l="l" t="t" r="r" b="b"/>
              <a:pathLst>
                <a:path w="40063" h="17680" extrusionOk="0">
                  <a:moveTo>
                    <a:pt x="0" y="0"/>
                  </a:moveTo>
                  <a:lnTo>
                    <a:pt x="0" y="17680"/>
                  </a:lnTo>
                  <a:lnTo>
                    <a:pt x="40062" y="17680"/>
                  </a:lnTo>
                  <a:lnTo>
                    <a:pt x="40062" y="0"/>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47"/>
            <p:cNvSpPr/>
            <p:nvPr/>
          </p:nvSpPr>
          <p:spPr>
            <a:xfrm>
              <a:off x="2925600" y="1729175"/>
              <a:ext cx="62575" cy="21700"/>
            </a:xfrm>
            <a:custGeom>
              <a:avLst/>
              <a:gdLst/>
              <a:ahLst/>
              <a:cxnLst/>
              <a:rect l="l" t="t" r="r" b="b"/>
              <a:pathLst>
                <a:path w="2503" h="868" extrusionOk="0">
                  <a:moveTo>
                    <a:pt x="0" y="1"/>
                  </a:moveTo>
                  <a:lnTo>
                    <a:pt x="0" y="868"/>
                  </a:lnTo>
                  <a:lnTo>
                    <a:pt x="2502" y="868"/>
                  </a:lnTo>
                  <a:lnTo>
                    <a:pt x="250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47"/>
            <p:cNvSpPr/>
            <p:nvPr/>
          </p:nvSpPr>
          <p:spPr>
            <a:xfrm>
              <a:off x="2925600" y="1814250"/>
              <a:ext cx="163475" cy="21700"/>
            </a:xfrm>
            <a:custGeom>
              <a:avLst/>
              <a:gdLst/>
              <a:ahLst/>
              <a:cxnLst/>
              <a:rect l="l" t="t" r="r" b="b"/>
              <a:pathLst>
                <a:path w="6539" h="868" extrusionOk="0">
                  <a:moveTo>
                    <a:pt x="0" y="0"/>
                  </a:moveTo>
                  <a:lnTo>
                    <a:pt x="0" y="867"/>
                  </a:lnTo>
                  <a:lnTo>
                    <a:pt x="6538" y="867"/>
                  </a:lnTo>
                  <a:lnTo>
                    <a:pt x="653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47"/>
            <p:cNvSpPr/>
            <p:nvPr/>
          </p:nvSpPr>
          <p:spPr>
            <a:xfrm>
              <a:off x="3114900" y="1814250"/>
              <a:ext cx="256025" cy="21700"/>
            </a:xfrm>
            <a:custGeom>
              <a:avLst/>
              <a:gdLst/>
              <a:ahLst/>
              <a:cxnLst/>
              <a:rect l="l" t="t" r="r" b="b"/>
              <a:pathLst>
                <a:path w="10241" h="868" extrusionOk="0">
                  <a:moveTo>
                    <a:pt x="0" y="0"/>
                  </a:moveTo>
                  <a:lnTo>
                    <a:pt x="0" y="867"/>
                  </a:lnTo>
                  <a:lnTo>
                    <a:pt x="10241" y="867"/>
                  </a:lnTo>
                  <a:lnTo>
                    <a:pt x="1024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47"/>
            <p:cNvSpPr/>
            <p:nvPr/>
          </p:nvSpPr>
          <p:spPr>
            <a:xfrm>
              <a:off x="3398425" y="1814250"/>
              <a:ext cx="217675" cy="21700"/>
            </a:xfrm>
            <a:custGeom>
              <a:avLst/>
              <a:gdLst/>
              <a:ahLst/>
              <a:cxnLst/>
              <a:rect l="l" t="t" r="r" b="b"/>
              <a:pathLst>
                <a:path w="8707" h="868" extrusionOk="0">
                  <a:moveTo>
                    <a:pt x="1" y="0"/>
                  </a:moveTo>
                  <a:lnTo>
                    <a:pt x="1" y="867"/>
                  </a:lnTo>
                  <a:lnTo>
                    <a:pt x="8707" y="867"/>
                  </a:lnTo>
                  <a:lnTo>
                    <a:pt x="870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47"/>
            <p:cNvSpPr/>
            <p:nvPr/>
          </p:nvSpPr>
          <p:spPr>
            <a:xfrm>
              <a:off x="2925600" y="1771700"/>
              <a:ext cx="106750" cy="21725"/>
            </a:xfrm>
            <a:custGeom>
              <a:avLst/>
              <a:gdLst/>
              <a:ahLst/>
              <a:cxnLst/>
              <a:rect l="l" t="t" r="r" b="b"/>
              <a:pathLst>
                <a:path w="4270" h="869" extrusionOk="0">
                  <a:moveTo>
                    <a:pt x="0" y="1"/>
                  </a:moveTo>
                  <a:lnTo>
                    <a:pt x="0" y="868"/>
                  </a:lnTo>
                  <a:lnTo>
                    <a:pt x="4270" y="868"/>
                  </a:lnTo>
                  <a:lnTo>
                    <a:pt x="427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47"/>
            <p:cNvSpPr/>
            <p:nvPr/>
          </p:nvSpPr>
          <p:spPr>
            <a:xfrm>
              <a:off x="3059850" y="1771700"/>
              <a:ext cx="200175" cy="21725"/>
            </a:xfrm>
            <a:custGeom>
              <a:avLst/>
              <a:gdLst/>
              <a:ahLst/>
              <a:cxnLst/>
              <a:rect l="l" t="t" r="r" b="b"/>
              <a:pathLst>
                <a:path w="8007" h="869" extrusionOk="0">
                  <a:moveTo>
                    <a:pt x="1" y="1"/>
                  </a:moveTo>
                  <a:lnTo>
                    <a:pt x="1" y="868"/>
                  </a:lnTo>
                  <a:lnTo>
                    <a:pt x="8006" y="868"/>
                  </a:lnTo>
                  <a:lnTo>
                    <a:pt x="800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47"/>
            <p:cNvSpPr/>
            <p:nvPr/>
          </p:nvSpPr>
          <p:spPr>
            <a:xfrm>
              <a:off x="3285850" y="1771700"/>
              <a:ext cx="117600" cy="21725"/>
            </a:xfrm>
            <a:custGeom>
              <a:avLst/>
              <a:gdLst/>
              <a:ahLst/>
              <a:cxnLst/>
              <a:rect l="l" t="t" r="r" b="b"/>
              <a:pathLst>
                <a:path w="4704" h="869" extrusionOk="0">
                  <a:moveTo>
                    <a:pt x="1" y="1"/>
                  </a:moveTo>
                  <a:lnTo>
                    <a:pt x="1" y="868"/>
                  </a:lnTo>
                  <a:lnTo>
                    <a:pt x="4704" y="868"/>
                  </a:lnTo>
                  <a:lnTo>
                    <a:pt x="470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47"/>
            <p:cNvSpPr/>
            <p:nvPr/>
          </p:nvSpPr>
          <p:spPr>
            <a:xfrm>
              <a:off x="3008975" y="1729175"/>
              <a:ext cx="153475" cy="21700"/>
            </a:xfrm>
            <a:custGeom>
              <a:avLst/>
              <a:gdLst/>
              <a:ahLst/>
              <a:cxnLst/>
              <a:rect l="l" t="t" r="r" b="b"/>
              <a:pathLst>
                <a:path w="6139" h="868" extrusionOk="0">
                  <a:moveTo>
                    <a:pt x="1" y="1"/>
                  </a:moveTo>
                  <a:lnTo>
                    <a:pt x="1" y="868"/>
                  </a:lnTo>
                  <a:lnTo>
                    <a:pt x="6139" y="868"/>
                  </a:lnTo>
                  <a:lnTo>
                    <a:pt x="613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47"/>
            <p:cNvSpPr/>
            <p:nvPr/>
          </p:nvSpPr>
          <p:spPr>
            <a:xfrm>
              <a:off x="2925600" y="1654950"/>
              <a:ext cx="355275" cy="21725"/>
            </a:xfrm>
            <a:custGeom>
              <a:avLst/>
              <a:gdLst/>
              <a:ahLst/>
              <a:cxnLst/>
              <a:rect l="l" t="t" r="r" b="b"/>
              <a:pathLst>
                <a:path w="14211" h="869" extrusionOk="0">
                  <a:moveTo>
                    <a:pt x="0" y="1"/>
                  </a:moveTo>
                  <a:lnTo>
                    <a:pt x="0" y="868"/>
                  </a:lnTo>
                  <a:lnTo>
                    <a:pt x="14210" y="868"/>
                  </a:lnTo>
                  <a:lnTo>
                    <a:pt x="1421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47"/>
            <p:cNvSpPr/>
            <p:nvPr/>
          </p:nvSpPr>
          <p:spPr>
            <a:xfrm>
              <a:off x="3308375" y="1654950"/>
              <a:ext cx="80075" cy="21725"/>
            </a:xfrm>
            <a:custGeom>
              <a:avLst/>
              <a:gdLst/>
              <a:ahLst/>
              <a:cxnLst/>
              <a:rect l="l" t="t" r="r" b="b"/>
              <a:pathLst>
                <a:path w="3203" h="869" extrusionOk="0">
                  <a:moveTo>
                    <a:pt x="0" y="1"/>
                  </a:moveTo>
                  <a:lnTo>
                    <a:pt x="0" y="868"/>
                  </a:lnTo>
                  <a:lnTo>
                    <a:pt x="3202" y="868"/>
                  </a:lnTo>
                  <a:lnTo>
                    <a:pt x="320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47"/>
            <p:cNvSpPr/>
            <p:nvPr/>
          </p:nvSpPr>
          <p:spPr>
            <a:xfrm>
              <a:off x="2925600" y="1613275"/>
              <a:ext cx="106750" cy="21700"/>
            </a:xfrm>
            <a:custGeom>
              <a:avLst/>
              <a:gdLst/>
              <a:ahLst/>
              <a:cxnLst/>
              <a:rect l="l" t="t" r="r" b="b"/>
              <a:pathLst>
                <a:path w="4270" h="868" extrusionOk="0">
                  <a:moveTo>
                    <a:pt x="0" y="0"/>
                  </a:moveTo>
                  <a:lnTo>
                    <a:pt x="0" y="867"/>
                  </a:lnTo>
                  <a:lnTo>
                    <a:pt x="4270" y="867"/>
                  </a:lnTo>
                  <a:lnTo>
                    <a:pt x="427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47"/>
            <p:cNvSpPr/>
            <p:nvPr/>
          </p:nvSpPr>
          <p:spPr>
            <a:xfrm>
              <a:off x="3059850" y="1613275"/>
              <a:ext cx="421175" cy="21700"/>
            </a:xfrm>
            <a:custGeom>
              <a:avLst/>
              <a:gdLst/>
              <a:ahLst/>
              <a:cxnLst/>
              <a:rect l="l" t="t" r="r" b="b"/>
              <a:pathLst>
                <a:path w="16847" h="868" extrusionOk="0">
                  <a:moveTo>
                    <a:pt x="1" y="0"/>
                  </a:moveTo>
                  <a:lnTo>
                    <a:pt x="1" y="867"/>
                  </a:lnTo>
                  <a:lnTo>
                    <a:pt x="16846" y="867"/>
                  </a:lnTo>
                  <a:lnTo>
                    <a:pt x="1684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47"/>
            <p:cNvSpPr/>
            <p:nvPr/>
          </p:nvSpPr>
          <p:spPr>
            <a:xfrm>
              <a:off x="3494325" y="1613275"/>
              <a:ext cx="181000" cy="21700"/>
            </a:xfrm>
            <a:custGeom>
              <a:avLst/>
              <a:gdLst/>
              <a:ahLst/>
              <a:cxnLst/>
              <a:rect l="l" t="t" r="r" b="b"/>
              <a:pathLst>
                <a:path w="7240" h="868" extrusionOk="0">
                  <a:moveTo>
                    <a:pt x="1" y="0"/>
                  </a:moveTo>
                  <a:lnTo>
                    <a:pt x="1" y="867"/>
                  </a:lnTo>
                  <a:lnTo>
                    <a:pt x="7239" y="867"/>
                  </a:lnTo>
                  <a:lnTo>
                    <a:pt x="723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47"/>
            <p:cNvSpPr/>
            <p:nvPr/>
          </p:nvSpPr>
          <p:spPr>
            <a:xfrm>
              <a:off x="2925600" y="1572400"/>
              <a:ext cx="155125" cy="21700"/>
            </a:xfrm>
            <a:custGeom>
              <a:avLst/>
              <a:gdLst/>
              <a:ahLst/>
              <a:cxnLst/>
              <a:rect l="l" t="t" r="r" b="b"/>
              <a:pathLst>
                <a:path w="6205" h="868" extrusionOk="0">
                  <a:moveTo>
                    <a:pt x="0" y="1"/>
                  </a:moveTo>
                  <a:lnTo>
                    <a:pt x="0" y="868"/>
                  </a:lnTo>
                  <a:lnTo>
                    <a:pt x="6205" y="868"/>
                  </a:lnTo>
                  <a:lnTo>
                    <a:pt x="620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47"/>
            <p:cNvSpPr/>
            <p:nvPr/>
          </p:nvSpPr>
          <p:spPr>
            <a:xfrm>
              <a:off x="3109050" y="1572400"/>
              <a:ext cx="65925" cy="21700"/>
            </a:xfrm>
            <a:custGeom>
              <a:avLst/>
              <a:gdLst/>
              <a:ahLst/>
              <a:cxnLst/>
              <a:rect l="l" t="t" r="r" b="b"/>
              <a:pathLst>
                <a:path w="2637" h="868" extrusionOk="0">
                  <a:moveTo>
                    <a:pt x="1" y="1"/>
                  </a:moveTo>
                  <a:lnTo>
                    <a:pt x="1" y="868"/>
                  </a:lnTo>
                  <a:lnTo>
                    <a:pt x="2636" y="868"/>
                  </a:lnTo>
                  <a:lnTo>
                    <a:pt x="263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47"/>
            <p:cNvSpPr/>
            <p:nvPr/>
          </p:nvSpPr>
          <p:spPr>
            <a:xfrm>
              <a:off x="3191625" y="1572400"/>
              <a:ext cx="144275" cy="21700"/>
            </a:xfrm>
            <a:custGeom>
              <a:avLst/>
              <a:gdLst/>
              <a:ahLst/>
              <a:cxnLst/>
              <a:rect l="l" t="t" r="r" b="b"/>
              <a:pathLst>
                <a:path w="5771" h="868" extrusionOk="0">
                  <a:moveTo>
                    <a:pt x="0" y="1"/>
                  </a:moveTo>
                  <a:lnTo>
                    <a:pt x="0" y="868"/>
                  </a:lnTo>
                  <a:lnTo>
                    <a:pt x="5771" y="868"/>
                  </a:lnTo>
                  <a:lnTo>
                    <a:pt x="577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47"/>
            <p:cNvSpPr/>
            <p:nvPr/>
          </p:nvSpPr>
          <p:spPr>
            <a:xfrm>
              <a:off x="2830525" y="1573225"/>
              <a:ext cx="17550" cy="16725"/>
            </a:xfrm>
            <a:custGeom>
              <a:avLst/>
              <a:gdLst/>
              <a:ahLst/>
              <a:cxnLst/>
              <a:rect l="l" t="t" r="r" b="b"/>
              <a:pathLst>
                <a:path w="702" h="669" extrusionOk="0">
                  <a:moveTo>
                    <a:pt x="334" y="1"/>
                  </a:moveTo>
                  <a:cubicBezTo>
                    <a:pt x="167" y="1"/>
                    <a:pt x="1" y="168"/>
                    <a:pt x="1" y="334"/>
                  </a:cubicBezTo>
                  <a:cubicBezTo>
                    <a:pt x="1" y="501"/>
                    <a:pt x="167" y="668"/>
                    <a:pt x="334" y="668"/>
                  </a:cubicBezTo>
                  <a:cubicBezTo>
                    <a:pt x="534" y="668"/>
                    <a:pt x="701" y="501"/>
                    <a:pt x="701" y="334"/>
                  </a:cubicBezTo>
                  <a:cubicBezTo>
                    <a:pt x="701" y="134"/>
                    <a:pt x="568" y="1"/>
                    <a:pt x="3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47"/>
            <p:cNvSpPr/>
            <p:nvPr/>
          </p:nvSpPr>
          <p:spPr>
            <a:xfrm>
              <a:off x="2830525" y="1614925"/>
              <a:ext cx="17550" cy="16700"/>
            </a:xfrm>
            <a:custGeom>
              <a:avLst/>
              <a:gdLst/>
              <a:ahLst/>
              <a:cxnLst/>
              <a:rect l="l" t="t" r="r" b="b"/>
              <a:pathLst>
                <a:path w="702" h="668" extrusionOk="0">
                  <a:moveTo>
                    <a:pt x="334" y="1"/>
                  </a:moveTo>
                  <a:cubicBezTo>
                    <a:pt x="167" y="1"/>
                    <a:pt x="1" y="168"/>
                    <a:pt x="1" y="334"/>
                  </a:cubicBezTo>
                  <a:cubicBezTo>
                    <a:pt x="1" y="501"/>
                    <a:pt x="167" y="668"/>
                    <a:pt x="334" y="668"/>
                  </a:cubicBezTo>
                  <a:cubicBezTo>
                    <a:pt x="534" y="668"/>
                    <a:pt x="701" y="501"/>
                    <a:pt x="701" y="334"/>
                  </a:cubicBezTo>
                  <a:cubicBezTo>
                    <a:pt x="701" y="168"/>
                    <a:pt x="568" y="1"/>
                    <a:pt x="3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47"/>
            <p:cNvSpPr/>
            <p:nvPr/>
          </p:nvSpPr>
          <p:spPr>
            <a:xfrm>
              <a:off x="2830525" y="1657450"/>
              <a:ext cx="17550" cy="17550"/>
            </a:xfrm>
            <a:custGeom>
              <a:avLst/>
              <a:gdLst/>
              <a:ahLst/>
              <a:cxnLst/>
              <a:rect l="l" t="t" r="r" b="b"/>
              <a:pathLst>
                <a:path w="702" h="702" extrusionOk="0">
                  <a:moveTo>
                    <a:pt x="334" y="1"/>
                  </a:moveTo>
                  <a:cubicBezTo>
                    <a:pt x="167" y="1"/>
                    <a:pt x="1" y="201"/>
                    <a:pt x="1" y="368"/>
                  </a:cubicBezTo>
                  <a:cubicBezTo>
                    <a:pt x="1" y="535"/>
                    <a:pt x="167" y="701"/>
                    <a:pt x="334" y="701"/>
                  </a:cubicBezTo>
                  <a:cubicBezTo>
                    <a:pt x="534" y="701"/>
                    <a:pt x="701" y="535"/>
                    <a:pt x="701" y="368"/>
                  </a:cubicBezTo>
                  <a:cubicBezTo>
                    <a:pt x="701" y="201"/>
                    <a:pt x="568" y="1"/>
                    <a:pt x="3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47"/>
            <p:cNvSpPr/>
            <p:nvPr/>
          </p:nvSpPr>
          <p:spPr>
            <a:xfrm>
              <a:off x="2830525" y="1731675"/>
              <a:ext cx="17550" cy="16700"/>
            </a:xfrm>
            <a:custGeom>
              <a:avLst/>
              <a:gdLst/>
              <a:ahLst/>
              <a:cxnLst/>
              <a:rect l="l" t="t" r="r" b="b"/>
              <a:pathLst>
                <a:path w="702" h="668" extrusionOk="0">
                  <a:moveTo>
                    <a:pt x="334" y="1"/>
                  </a:moveTo>
                  <a:cubicBezTo>
                    <a:pt x="167" y="1"/>
                    <a:pt x="1" y="168"/>
                    <a:pt x="1" y="334"/>
                  </a:cubicBezTo>
                  <a:cubicBezTo>
                    <a:pt x="1" y="501"/>
                    <a:pt x="167" y="668"/>
                    <a:pt x="334" y="668"/>
                  </a:cubicBezTo>
                  <a:cubicBezTo>
                    <a:pt x="534" y="668"/>
                    <a:pt x="701" y="501"/>
                    <a:pt x="701" y="334"/>
                  </a:cubicBezTo>
                  <a:cubicBezTo>
                    <a:pt x="701" y="134"/>
                    <a:pt x="568" y="1"/>
                    <a:pt x="3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47"/>
            <p:cNvSpPr/>
            <p:nvPr/>
          </p:nvSpPr>
          <p:spPr>
            <a:xfrm>
              <a:off x="2830525" y="1774100"/>
              <a:ext cx="17550" cy="17650"/>
            </a:xfrm>
            <a:custGeom>
              <a:avLst/>
              <a:gdLst/>
              <a:ahLst/>
              <a:cxnLst/>
              <a:rect l="l" t="t" r="r" b="b"/>
              <a:pathLst>
                <a:path w="702" h="706" extrusionOk="0">
                  <a:moveTo>
                    <a:pt x="392" y="1"/>
                  </a:moveTo>
                  <a:cubicBezTo>
                    <a:pt x="374" y="1"/>
                    <a:pt x="354" y="2"/>
                    <a:pt x="334" y="5"/>
                  </a:cubicBezTo>
                  <a:cubicBezTo>
                    <a:pt x="167" y="5"/>
                    <a:pt x="1" y="172"/>
                    <a:pt x="1" y="339"/>
                  </a:cubicBezTo>
                  <a:cubicBezTo>
                    <a:pt x="1" y="539"/>
                    <a:pt x="167" y="705"/>
                    <a:pt x="334" y="705"/>
                  </a:cubicBezTo>
                  <a:cubicBezTo>
                    <a:pt x="534" y="705"/>
                    <a:pt x="701" y="539"/>
                    <a:pt x="701" y="339"/>
                  </a:cubicBezTo>
                  <a:cubicBezTo>
                    <a:pt x="701" y="156"/>
                    <a:pt x="590" y="1"/>
                    <a:pt x="3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47"/>
            <p:cNvSpPr/>
            <p:nvPr/>
          </p:nvSpPr>
          <p:spPr>
            <a:xfrm>
              <a:off x="2830525" y="1815900"/>
              <a:ext cx="17550" cy="17550"/>
            </a:xfrm>
            <a:custGeom>
              <a:avLst/>
              <a:gdLst/>
              <a:ahLst/>
              <a:cxnLst/>
              <a:rect l="l" t="t" r="r" b="b"/>
              <a:pathLst>
                <a:path w="702" h="702" extrusionOk="0">
                  <a:moveTo>
                    <a:pt x="334" y="1"/>
                  </a:moveTo>
                  <a:cubicBezTo>
                    <a:pt x="167" y="1"/>
                    <a:pt x="1" y="168"/>
                    <a:pt x="1" y="334"/>
                  </a:cubicBezTo>
                  <a:cubicBezTo>
                    <a:pt x="1" y="535"/>
                    <a:pt x="167" y="701"/>
                    <a:pt x="334" y="701"/>
                  </a:cubicBezTo>
                  <a:cubicBezTo>
                    <a:pt x="534" y="701"/>
                    <a:pt x="701" y="535"/>
                    <a:pt x="701" y="334"/>
                  </a:cubicBezTo>
                  <a:cubicBezTo>
                    <a:pt x="701" y="201"/>
                    <a:pt x="568" y="34"/>
                    <a:pt x="3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28"/>
          <p:cNvSpPr txBox="1">
            <a:spLocks noGrp="1"/>
          </p:cNvSpPr>
          <p:nvPr>
            <p:ph type="title"/>
          </p:nvPr>
        </p:nvSpPr>
        <p:spPr>
          <a:xfrm>
            <a:off x="719988" y="459128"/>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200" dirty="0">
                <a:solidFill>
                  <a:schemeClr val="accent2"/>
                </a:solidFill>
              </a:rPr>
              <a:t>&lt;/</a:t>
            </a:r>
            <a:r>
              <a:rPr lang="en" sz="3200" dirty="0"/>
              <a:t> </a:t>
            </a:r>
            <a:r>
              <a:rPr lang="en-ID" sz="2400" dirty="0"/>
              <a:t>Server Security &amp; Monitoring Web Server</a:t>
            </a:r>
            <a:endParaRPr sz="3200" dirty="0"/>
          </a:p>
        </p:txBody>
      </p:sp>
      <p:sp>
        <p:nvSpPr>
          <p:cNvPr id="229" name="Google Shape;229;p28"/>
          <p:cNvSpPr txBox="1">
            <a:spLocks noGrp="1"/>
          </p:cNvSpPr>
          <p:nvPr>
            <p:ph type="body" idx="1"/>
          </p:nvPr>
        </p:nvSpPr>
        <p:spPr>
          <a:xfrm>
            <a:off x="720000" y="1238200"/>
            <a:ext cx="7704000" cy="381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dirty="0"/>
              <a:t>Related information that we are working on.</a:t>
            </a:r>
            <a:r>
              <a:rPr lang="en" dirty="0"/>
              <a:t>...</a:t>
            </a:r>
            <a:endParaRPr dirty="0"/>
          </a:p>
        </p:txBody>
      </p:sp>
      <p:graphicFrame>
        <p:nvGraphicFramePr>
          <p:cNvPr id="230" name="Google Shape;230;p28"/>
          <p:cNvGraphicFramePr/>
          <p:nvPr>
            <p:extLst>
              <p:ext uri="{D42A27DB-BD31-4B8C-83A1-F6EECF244321}">
                <p14:modId xmlns:p14="http://schemas.microsoft.com/office/powerpoint/2010/main" val="3341193131"/>
              </p:ext>
            </p:extLst>
          </p:nvPr>
        </p:nvGraphicFramePr>
        <p:xfrm>
          <a:off x="720000" y="1691024"/>
          <a:ext cx="7704000" cy="2160540"/>
        </p:xfrm>
        <a:graphic>
          <a:graphicData uri="http://schemas.openxmlformats.org/drawingml/2006/table">
            <a:tbl>
              <a:tblPr>
                <a:noFill/>
                <a:tableStyleId>{65A0CD0F-5148-4981-A6DC-7B45F7F4FD24}</a:tableStyleId>
              </a:tblPr>
              <a:tblGrid>
                <a:gridCol w="2050909">
                  <a:extLst>
                    <a:ext uri="{9D8B030D-6E8A-4147-A177-3AD203B41FA5}">
                      <a16:colId xmlns:a16="http://schemas.microsoft.com/office/drawing/2014/main" val="20000"/>
                    </a:ext>
                  </a:extLst>
                </a:gridCol>
                <a:gridCol w="5653091">
                  <a:extLst>
                    <a:ext uri="{9D8B030D-6E8A-4147-A177-3AD203B41FA5}">
                      <a16:colId xmlns:a16="http://schemas.microsoft.com/office/drawing/2014/main" val="20001"/>
                    </a:ext>
                  </a:extLst>
                </a:gridCol>
              </a:tblGrid>
              <a:tr h="540135">
                <a:tc>
                  <a:txBody>
                    <a:bodyPr/>
                    <a:lstStyle/>
                    <a:p>
                      <a:pPr marL="0" lvl="0" indent="0" algn="l" rtl="0">
                        <a:spcBef>
                          <a:spcPts val="0"/>
                        </a:spcBef>
                        <a:spcAft>
                          <a:spcPts val="0"/>
                        </a:spcAft>
                        <a:buNone/>
                      </a:pPr>
                      <a:r>
                        <a:rPr lang="en" sz="1050" b="1" u="none" dirty="0">
                          <a:solidFill>
                            <a:schemeClr val="dk1"/>
                          </a:solidFill>
                          <a:latin typeface="Quantico"/>
                          <a:ea typeface="Quantico"/>
                          <a:cs typeface="Quantico"/>
                          <a:sym typeface="Quantico"/>
                        </a:rPr>
                        <a:t>Firewall</a:t>
                      </a:r>
                      <a:endParaRPr sz="1050" b="1" u="none" dirty="0">
                        <a:solidFill>
                          <a:schemeClr val="dk1"/>
                        </a:solidFill>
                        <a:latin typeface="Quantico"/>
                        <a:ea typeface="Quantico"/>
                        <a:cs typeface="Quantico"/>
                        <a:sym typeface="Quantico"/>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1600"/>
                        </a:spcAft>
                        <a:buNone/>
                      </a:pPr>
                      <a:r>
                        <a:rPr lang="en-US" sz="1000" dirty="0">
                          <a:solidFill>
                            <a:schemeClr val="dk1"/>
                          </a:solidFill>
                          <a:latin typeface="Source Code Pro"/>
                          <a:ea typeface="Source Code Pro"/>
                          <a:cs typeface="Source Code Pro"/>
                          <a:sym typeface="Source Code Pro"/>
                        </a:rPr>
                        <a:t>Configuration port </a:t>
                      </a:r>
                      <a:r>
                        <a:rPr lang="en-US" sz="1000" dirty="0" err="1">
                          <a:solidFill>
                            <a:schemeClr val="dk1"/>
                          </a:solidFill>
                          <a:latin typeface="Source Code Pro"/>
                          <a:ea typeface="Source Code Pro"/>
                          <a:cs typeface="Source Code Pro"/>
                          <a:sym typeface="Source Code Pro"/>
                        </a:rPr>
                        <a:t>ufw</a:t>
                      </a:r>
                      <a:r>
                        <a:rPr lang="en-US" sz="1000" dirty="0">
                          <a:solidFill>
                            <a:schemeClr val="dk1"/>
                          </a:solidFill>
                          <a:latin typeface="Source Code Pro"/>
                          <a:ea typeface="Source Code Pro"/>
                          <a:cs typeface="Source Code Pro"/>
                          <a:sym typeface="Source Code Pro"/>
                        </a:rPr>
                        <a:t> and used iptables</a:t>
                      </a:r>
                      <a:endParaRPr sz="1000" dirty="0">
                        <a:solidFill>
                          <a:schemeClr val="dk1"/>
                        </a:solidFill>
                        <a:latin typeface="Source Code Pro"/>
                        <a:ea typeface="Source Code Pro"/>
                        <a:cs typeface="Source Code Pro"/>
                        <a:sym typeface="Source Code Pro"/>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540135">
                <a:tc>
                  <a:txBody>
                    <a:bodyPr/>
                    <a:lstStyle/>
                    <a:p>
                      <a:pPr marL="0" lvl="0" indent="0" algn="l" rtl="0">
                        <a:spcBef>
                          <a:spcPts val="0"/>
                        </a:spcBef>
                        <a:spcAft>
                          <a:spcPts val="0"/>
                        </a:spcAft>
                        <a:buNone/>
                      </a:pPr>
                      <a:r>
                        <a:rPr lang="en-US" sz="1050" b="1" u="none" dirty="0">
                          <a:solidFill>
                            <a:schemeClr val="dk1"/>
                          </a:solidFill>
                          <a:latin typeface="Quantico"/>
                          <a:ea typeface="Quantico"/>
                          <a:cs typeface="Quantico"/>
                          <a:sym typeface="Quantico"/>
                        </a:rPr>
                        <a:t>Secure Shell (SSH)</a:t>
                      </a:r>
                      <a:endParaRPr sz="1050" b="1" u="none" dirty="0">
                        <a:solidFill>
                          <a:schemeClr val="dk1"/>
                        </a:solidFill>
                        <a:latin typeface="Quantico"/>
                        <a:ea typeface="Quantico"/>
                        <a:cs typeface="Quantico"/>
                        <a:sym typeface="Quantico"/>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1600"/>
                        </a:spcAft>
                        <a:buNone/>
                      </a:pPr>
                      <a:r>
                        <a:rPr lang="en-US" sz="1000" dirty="0">
                          <a:solidFill>
                            <a:schemeClr val="dk1"/>
                          </a:solidFill>
                          <a:latin typeface="Source Code Pro"/>
                          <a:ea typeface="Source Code Pro"/>
                          <a:cs typeface="Source Code Pro"/>
                          <a:sym typeface="Source Code Pro"/>
                        </a:rPr>
                        <a:t>Configuration edit port </a:t>
                      </a:r>
                      <a:r>
                        <a:rPr lang="en-US" sz="1000" dirty="0" err="1">
                          <a:solidFill>
                            <a:schemeClr val="dk1"/>
                          </a:solidFill>
                          <a:latin typeface="Source Code Pro"/>
                          <a:ea typeface="Source Code Pro"/>
                          <a:cs typeface="Source Code Pro"/>
                          <a:sym typeface="Source Code Pro"/>
                        </a:rPr>
                        <a:t>ssh</a:t>
                      </a:r>
                      <a:r>
                        <a:rPr lang="en-US" sz="1000" dirty="0">
                          <a:solidFill>
                            <a:schemeClr val="dk1"/>
                          </a:solidFill>
                          <a:latin typeface="Source Code Pro"/>
                          <a:ea typeface="Source Code Pro"/>
                          <a:cs typeface="Source Code Pro"/>
                          <a:sym typeface="Source Code Pro"/>
                        </a:rPr>
                        <a:t> and add replacement user for root access</a:t>
                      </a:r>
                      <a:endParaRPr sz="1000" dirty="0">
                        <a:solidFill>
                          <a:schemeClr val="dk1"/>
                        </a:solidFill>
                        <a:latin typeface="Source Code Pro"/>
                        <a:ea typeface="Source Code Pro"/>
                        <a:cs typeface="Source Code Pro"/>
                        <a:sym typeface="Source Code Pro"/>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540135">
                <a:tc>
                  <a:txBody>
                    <a:bodyPr/>
                    <a:lstStyle/>
                    <a:p>
                      <a:pPr marL="0" lvl="0" indent="0" algn="l" rtl="0">
                        <a:spcBef>
                          <a:spcPts val="0"/>
                        </a:spcBef>
                        <a:spcAft>
                          <a:spcPts val="0"/>
                        </a:spcAft>
                        <a:buNone/>
                      </a:pPr>
                      <a:r>
                        <a:rPr lang="en" sz="1050" b="1" u="none" dirty="0">
                          <a:solidFill>
                            <a:schemeClr val="dk1"/>
                          </a:solidFill>
                          <a:latin typeface="Quantico"/>
                          <a:ea typeface="Quantico"/>
                          <a:cs typeface="Quantico"/>
                          <a:sym typeface="Quantico"/>
                        </a:rPr>
                        <a:t>Web Server</a:t>
                      </a:r>
                      <a:endParaRPr sz="1050" b="1" u="none" dirty="0">
                        <a:solidFill>
                          <a:schemeClr val="dk1"/>
                        </a:solidFill>
                        <a:latin typeface="Quantico"/>
                        <a:ea typeface="Quantico"/>
                        <a:cs typeface="Quantico"/>
                        <a:sym typeface="Quantico"/>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1600"/>
                        </a:spcAft>
                        <a:buNone/>
                      </a:pPr>
                      <a:r>
                        <a:rPr lang="en" sz="1000" dirty="0">
                          <a:solidFill>
                            <a:schemeClr val="dk1"/>
                          </a:solidFill>
                          <a:latin typeface="Source Code Pro"/>
                          <a:ea typeface="Source Code Pro"/>
                          <a:cs typeface="Source Code Pro"/>
                          <a:sym typeface="Source Code Pro"/>
                        </a:rPr>
                        <a:t>Nginx and secure mysql phpmyadmin</a:t>
                      </a:r>
                      <a:endParaRPr sz="1000" dirty="0">
                        <a:solidFill>
                          <a:schemeClr val="dk1"/>
                        </a:solidFill>
                        <a:latin typeface="Source Code Pro"/>
                        <a:ea typeface="Source Code Pro"/>
                        <a:cs typeface="Source Code Pro"/>
                        <a:sym typeface="Source Code Pro"/>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540135">
                <a:tc>
                  <a:txBody>
                    <a:bodyPr/>
                    <a:lstStyle/>
                    <a:p>
                      <a:pPr marL="0" lvl="0" indent="0" algn="l" rtl="0">
                        <a:spcBef>
                          <a:spcPts val="0"/>
                        </a:spcBef>
                        <a:spcAft>
                          <a:spcPts val="0"/>
                        </a:spcAft>
                        <a:buNone/>
                      </a:pPr>
                      <a:r>
                        <a:rPr lang="en-US" sz="1050" b="1" u="none" dirty="0">
                          <a:solidFill>
                            <a:schemeClr val="dk1"/>
                          </a:solidFill>
                          <a:latin typeface="Quantico"/>
                          <a:ea typeface="Quantico"/>
                          <a:cs typeface="Quantico"/>
                          <a:sym typeface="Quantico"/>
                        </a:rPr>
                        <a:t>Monitoring System Server</a:t>
                      </a:r>
                      <a:endParaRPr sz="1050" b="1" u="none" dirty="0">
                        <a:solidFill>
                          <a:schemeClr val="dk1"/>
                        </a:solidFill>
                        <a:latin typeface="Quantico"/>
                        <a:ea typeface="Quantico"/>
                        <a:cs typeface="Quantico"/>
                        <a:sym typeface="Quantico"/>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1600"/>
                        </a:spcAft>
                        <a:buNone/>
                      </a:pPr>
                      <a:r>
                        <a:rPr lang="en" sz="1000" dirty="0">
                          <a:solidFill>
                            <a:schemeClr val="dk1"/>
                          </a:solidFill>
                          <a:latin typeface="Source Code Pro"/>
                          <a:ea typeface="Source Code Pro"/>
                          <a:cs typeface="Source Code Pro"/>
                          <a:sym typeface="Source Code Pro"/>
                        </a:rPr>
                        <a:t>Monitoring, control and manage system server with Monit</a:t>
                      </a:r>
                      <a:endParaRPr sz="1000" dirty="0">
                        <a:solidFill>
                          <a:schemeClr val="dk1"/>
                        </a:solidFill>
                        <a:latin typeface="Source Code Pro"/>
                        <a:ea typeface="Source Code Pro"/>
                        <a:cs typeface="Source Code Pro"/>
                        <a:sym typeface="Source Code Pro"/>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
        <p:nvSpPr>
          <p:cNvPr id="231" name="Google Shape;231;p28"/>
          <p:cNvSpPr txBox="1"/>
          <p:nvPr/>
        </p:nvSpPr>
        <p:spPr>
          <a:xfrm>
            <a:off x="719988" y="3957225"/>
            <a:ext cx="3395100" cy="461700"/>
          </a:xfrm>
          <a:prstGeom prst="rect">
            <a:avLst/>
          </a:prstGeom>
          <a:noFill/>
          <a:ln>
            <a:noFill/>
          </a:ln>
        </p:spPr>
        <p:txBody>
          <a:bodyPr spcFirstLastPara="1" wrap="square" lIns="91425" tIns="91425" rIns="91425" bIns="91425" anchor="t" anchorCtr="0">
            <a:noAutofit/>
          </a:bodyPr>
          <a:lstStyle/>
          <a:p>
            <a:r>
              <a:rPr lang="en" sz="900" dirty="0">
                <a:solidFill>
                  <a:schemeClr val="dk1"/>
                </a:solidFill>
                <a:latin typeface="Source Code Pro"/>
                <a:ea typeface="Source Code Pro"/>
                <a:cs typeface="Source Code Pro"/>
                <a:sym typeface="Source Code Pro"/>
              </a:rPr>
              <a:t>For more info:</a:t>
            </a:r>
            <a:br>
              <a:rPr lang="en" sz="900" dirty="0">
                <a:solidFill>
                  <a:schemeClr val="dk1"/>
                </a:solidFill>
                <a:latin typeface="Source Code Pro"/>
                <a:ea typeface="Source Code Pro"/>
                <a:cs typeface="Source Code Pro"/>
                <a:sym typeface="Source Code Pro"/>
              </a:rPr>
            </a:br>
            <a:r>
              <a:rPr lang="en-ID" sz="900" dirty="0">
                <a:solidFill>
                  <a:schemeClr val="dk1"/>
                </a:solidFill>
                <a:latin typeface="Source Code Pro"/>
                <a:ea typeface="Source Code Pro"/>
                <a:cs typeface="Source Code Pro"/>
                <a:sym typeface="Source Code Pro"/>
              </a:rPr>
              <a:t>https://</a:t>
            </a:r>
            <a:r>
              <a:rPr lang="en-ID" sz="900" dirty="0" err="1">
                <a:solidFill>
                  <a:schemeClr val="dk1"/>
                </a:solidFill>
                <a:latin typeface="Source Code Pro"/>
                <a:ea typeface="Source Code Pro"/>
                <a:cs typeface="Source Code Pro"/>
                <a:sym typeface="Source Code Pro"/>
              </a:rPr>
              <a:t>github.com</a:t>
            </a:r>
            <a:r>
              <a:rPr lang="en-ID" sz="900" dirty="0">
                <a:solidFill>
                  <a:schemeClr val="dk1"/>
                </a:solidFill>
                <a:latin typeface="Source Code Pro"/>
                <a:ea typeface="Source Code Pro"/>
                <a:cs typeface="Source Code Pro"/>
                <a:sym typeface="Source Code Pro"/>
              </a:rPr>
              <a:t>/</a:t>
            </a:r>
            <a:r>
              <a:rPr lang="en-ID" sz="900" dirty="0" err="1">
                <a:solidFill>
                  <a:schemeClr val="dk1"/>
                </a:solidFill>
                <a:latin typeface="Source Code Pro"/>
                <a:ea typeface="Source Code Pro"/>
                <a:cs typeface="Source Code Pro"/>
                <a:sym typeface="Source Code Pro"/>
              </a:rPr>
              <a:t>dword32bit</a:t>
            </a:r>
            <a:r>
              <a:rPr lang="en-ID" sz="900" dirty="0">
                <a:solidFill>
                  <a:schemeClr val="dk1"/>
                </a:solidFill>
                <a:latin typeface="Source Code Pro"/>
                <a:ea typeface="Source Code Pro"/>
                <a:cs typeface="Source Code Pro"/>
                <a:sym typeface="Source Code Pro"/>
              </a:rPr>
              <a:t>/</a:t>
            </a:r>
            <a:r>
              <a:rPr lang="en-ID" sz="900" dirty="0" err="1">
                <a:solidFill>
                  <a:schemeClr val="dk1"/>
                </a:solidFill>
                <a:latin typeface="Source Code Pro"/>
                <a:ea typeface="Source Code Pro"/>
                <a:cs typeface="Source Code Pro"/>
                <a:sym typeface="Source Code Pro"/>
              </a:rPr>
              <a:t>SecureServ_Monit</a:t>
            </a:r>
            <a:endParaRPr lang="en-ID" sz="900" dirty="0">
              <a:solidFill>
                <a:schemeClr val="dk1"/>
              </a:solidFill>
              <a:latin typeface="Source Code Pro"/>
              <a:ea typeface="Source Code Pro"/>
              <a:cs typeface="Source Code Pro"/>
              <a:sym typeface="Source Code Pro"/>
            </a:endParaRPr>
          </a:p>
          <a:p>
            <a:pPr marL="0" lvl="0" indent="0" algn="l" rtl="0">
              <a:spcBef>
                <a:spcPts val="0"/>
              </a:spcBef>
              <a:spcAft>
                <a:spcPts val="0"/>
              </a:spcAft>
              <a:buNone/>
            </a:pPr>
            <a:endParaRPr sz="900" u="sng" dirty="0">
              <a:solidFill>
                <a:schemeClr val="dk1"/>
              </a:solidFill>
              <a:latin typeface="Quantico"/>
              <a:ea typeface="Quantico"/>
              <a:cs typeface="Quantico"/>
              <a:sym typeface="Quantic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50"/>
        <p:cNvGrpSpPr/>
        <p:nvPr/>
      </p:nvGrpSpPr>
      <p:grpSpPr>
        <a:xfrm>
          <a:off x="0" y="0"/>
          <a:ext cx="0" cy="0"/>
          <a:chOff x="0" y="0"/>
          <a:chExt cx="0" cy="0"/>
        </a:xfrm>
      </p:grpSpPr>
      <p:sp>
        <p:nvSpPr>
          <p:cNvPr id="651" name="Google Shape;651;p48"/>
          <p:cNvSpPr txBox="1">
            <a:spLocks noGrp="1"/>
          </p:cNvSpPr>
          <p:nvPr>
            <p:ph type="body" idx="1"/>
          </p:nvPr>
        </p:nvSpPr>
        <p:spPr>
          <a:xfrm>
            <a:off x="720000" y="1357275"/>
            <a:ext cx="5419772" cy="304847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Information about nginx in security:</a:t>
            </a:r>
            <a:endParaRPr dirty="0"/>
          </a:p>
          <a:p>
            <a:pPr marL="0" lvl="0" indent="0" algn="l" rtl="0">
              <a:spcBef>
                <a:spcPts val="1000"/>
              </a:spcBef>
              <a:spcAft>
                <a:spcPts val="0"/>
              </a:spcAft>
              <a:buNone/>
            </a:pPr>
            <a:r>
              <a:rPr lang="en" sz="2200" dirty="0">
                <a:latin typeface="Quantico"/>
                <a:ea typeface="Quantico"/>
                <a:cs typeface="Quantico"/>
                <a:sym typeface="Quantico"/>
              </a:rPr>
              <a:t>Low Resource Usage</a:t>
            </a:r>
            <a:endParaRPr sz="2200" dirty="0">
              <a:latin typeface="Quantico"/>
              <a:ea typeface="Quantico"/>
              <a:cs typeface="Quantico"/>
              <a:sym typeface="Quantico"/>
            </a:endParaRPr>
          </a:p>
          <a:p>
            <a:pPr marL="152400" lvl="0" indent="0" algn="l" rtl="0">
              <a:lnSpc>
                <a:spcPct val="100000"/>
              </a:lnSpc>
              <a:spcBef>
                <a:spcPts val="800"/>
              </a:spcBef>
              <a:spcAft>
                <a:spcPts val="0"/>
              </a:spcAft>
              <a:buClr>
                <a:schemeClr val="dk1"/>
              </a:buClr>
              <a:buSzPts val="1200"/>
              <a:buNone/>
            </a:pPr>
            <a:r>
              <a:rPr lang="en-US" sz="1100" dirty="0"/>
              <a:t>- More resistant to DDoS (Denial of Service) attacks, handling more requests with the same resources.</a:t>
            </a:r>
          </a:p>
          <a:p>
            <a:pPr marL="0" lvl="0" indent="0" algn="l" rtl="0">
              <a:lnSpc>
                <a:spcPct val="100000"/>
              </a:lnSpc>
              <a:spcBef>
                <a:spcPts val="800"/>
              </a:spcBef>
              <a:spcAft>
                <a:spcPts val="0"/>
              </a:spcAft>
              <a:buClr>
                <a:schemeClr val="dk1"/>
              </a:buClr>
              <a:buSzPts val="1200"/>
              <a:buNone/>
            </a:pPr>
            <a:r>
              <a:rPr lang="en-ID" sz="2200" dirty="0">
                <a:latin typeface="Quantico"/>
                <a:ea typeface="Quantico"/>
                <a:cs typeface="Quantico"/>
                <a:sym typeface="Quantico"/>
              </a:rPr>
              <a:t>Additional Security Module</a:t>
            </a:r>
            <a:endParaRPr sz="2200" dirty="0">
              <a:latin typeface="Quantico"/>
              <a:ea typeface="Quantico"/>
              <a:cs typeface="Quantico"/>
              <a:sym typeface="Quantico"/>
            </a:endParaRPr>
          </a:p>
          <a:p>
            <a:pPr marL="152400" lvl="0" indent="0" algn="l" rtl="0">
              <a:lnSpc>
                <a:spcPct val="100000"/>
              </a:lnSpc>
              <a:spcBef>
                <a:spcPts val="800"/>
              </a:spcBef>
              <a:spcAft>
                <a:spcPts val="0"/>
              </a:spcAft>
              <a:buClr>
                <a:schemeClr val="dk1"/>
              </a:buClr>
              <a:buSzPts val="1200"/>
              <a:buNone/>
            </a:pPr>
            <a:r>
              <a:rPr lang="en-US" sz="1100" dirty="0"/>
              <a:t>- </a:t>
            </a:r>
            <a:r>
              <a:rPr lang="en-US" sz="1100" dirty="0" err="1"/>
              <a:t>ModSecurity</a:t>
            </a:r>
            <a:r>
              <a:rPr lang="en-US" sz="1100" dirty="0"/>
              <a:t> which allows to add additional security layers and web application firewalls.</a:t>
            </a:r>
          </a:p>
          <a:p>
            <a:pPr marL="179388" indent="-179388">
              <a:spcBef>
                <a:spcPts val="800"/>
              </a:spcBef>
              <a:buClr>
                <a:schemeClr val="dk1"/>
              </a:buClr>
              <a:buNone/>
            </a:pPr>
            <a:r>
              <a:rPr lang="en-ID" sz="2200" dirty="0">
                <a:latin typeface="Quantico"/>
                <a:ea typeface="Quantico"/>
                <a:cs typeface="Quantico"/>
                <a:sym typeface="Quantico"/>
              </a:rPr>
              <a:t>Secure by Default configuration</a:t>
            </a:r>
            <a:br>
              <a:rPr lang="en-ID" sz="2200" dirty="0">
                <a:latin typeface="Quantico"/>
                <a:ea typeface="Quantico"/>
                <a:cs typeface="Quantico"/>
                <a:sym typeface="Quantico"/>
              </a:rPr>
            </a:br>
            <a:r>
              <a:rPr lang="en-US" sz="1100" dirty="0"/>
              <a:t>- More secure default configuration than other web servers, including fewer active modules by default. This reduces the potential attack surface.</a:t>
            </a:r>
            <a:endParaRPr lang="en-ID" sz="2200" dirty="0">
              <a:latin typeface="Quantico"/>
              <a:ea typeface="Quantico"/>
              <a:cs typeface="Quantico"/>
              <a:sym typeface="Quantico"/>
            </a:endParaRPr>
          </a:p>
        </p:txBody>
      </p:sp>
      <p:sp>
        <p:nvSpPr>
          <p:cNvPr id="652" name="Google Shape;652;p48"/>
          <p:cNvSpPr txBox="1">
            <a:spLocks noGrp="1"/>
          </p:cNvSpPr>
          <p:nvPr>
            <p:ph type="title"/>
          </p:nvPr>
        </p:nvSpPr>
        <p:spPr>
          <a:xfrm>
            <a:off x="719988" y="459128"/>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accent2"/>
                </a:solidFill>
              </a:rPr>
              <a:t>&lt;/ </a:t>
            </a:r>
            <a:r>
              <a:rPr lang="en" dirty="0"/>
              <a:t>Why we use nginx</a:t>
            </a:r>
            <a:endParaRPr dirty="0"/>
          </a:p>
        </p:txBody>
      </p:sp>
      <p:sp>
        <p:nvSpPr>
          <p:cNvPr id="653" name="Google Shape;653;p48"/>
          <p:cNvSpPr txBox="1"/>
          <p:nvPr/>
        </p:nvSpPr>
        <p:spPr>
          <a:xfrm>
            <a:off x="7721100" y="3868300"/>
            <a:ext cx="702900" cy="606900"/>
          </a:xfrm>
          <a:prstGeom prst="rect">
            <a:avLst/>
          </a:prstGeom>
          <a:noFill/>
          <a:ln>
            <a:noFill/>
          </a:ln>
        </p:spPr>
        <p:txBody>
          <a:bodyPr spcFirstLastPara="1" wrap="square" lIns="91425" tIns="91425" rIns="91425" bIns="91425" anchor="ctr" anchorCtr="0">
            <a:noAutofit/>
          </a:bodyPr>
          <a:lstStyle/>
          <a:p>
            <a:pPr marL="0" lvl="0" indent="0" algn="l" rtl="0">
              <a:lnSpc>
                <a:spcPct val="90000"/>
              </a:lnSpc>
              <a:spcBef>
                <a:spcPts val="0"/>
              </a:spcBef>
              <a:spcAft>
                <a:spcPts val="0"/>
              </a:spcAft>
              <a:buNone/>
            </a:pPr>
            <a:r>
              <a:rPr lang="en" sz="3600">
                <a:solidFill>
                  <a:schemeClr val="dk1"/>
                </a:solidFill>
                <a:latin typeface="Quantico"/>
                <a:ea typeface="Quantico"/>
                <a:cs typeface="Quantico"/>
                <a:sym typeface="Quantico"/>
              </a:rPr>
              <a:t>/&gt;</a:t>
            </a:r>
            <a:endParaRPr sz="3600">
              <a:solidFill>
                <a:schemeClr val="dk1"/>
              </a:solidFill>
            </a:endParaRPr>
          </a:p>
        </p:txBody>
      </p:sp>
      <p:grpSp>
        <p:nvGrpSpPr>
          <p:cNvPr id="654" name="Google Shape;654;p48"/>
          <p:cNvGrpSpPr/>
          <p:nvPr/>
        </p:nvGrpSpPr>
        <p:grpSpPr>
          <a:xfrm>
            <a:off x="6139775" y="1601350"/>
            <a:ext cx="2119748" cy="1127400"/>
            <a:chOff x="4924170" y="3441525"/>
            <a:chExt cx="3447305" cy="1127400"/>
          </a:xfrm>
        </p:grpSpPr>
        <p:sp>
          <p:nvSpPr>
            <p:cNvPr id="655" name="Google Shape;655;p48"/>
            <p:cNvSpPr/>
            <p:nvPr/>
          </p:nvSpPr>
          <p:spPr>
            <a:xfrm>
              <a:off x="4924170" y="3441525"/>
              <a:ext cx="3447300" cy="11274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48"/>
            <p:cNvSpPr/>
            <p:nvPr/>
          </p:nvSpPr>
          <p:spPr>
            <a:xfrm>
              <a:off x="4924175" y="3441525"/>
              <a:ext cx="3447300" cy="2553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57" name="Google Shape;657;p48"/>
          <p:cNvSpPr txBox="1"/>
          <p:nvPr/>
        </p:nvSpPr>
        <p:spPr>
          <a:xfrm>
            <a:off x="6591257" y="1920750"/>
            <a:ext cx="1216800" cy="746100"/>
          </a:xfrm>
          <a:prstGeom prst="rect">
            <a:avLst/>
          </a:prstGeom>
          <a:noFill/>
          <a:ln>
            <a:noFill/>
          </a:ln>
        </p:spPr>
        <p:txBody>
          <a:bodyPr spcFirstLastPara="1" wrap="square" lIns="91425" tIns="91425" rIns="91425" bIns="91425" anchor="t" anchorCtr="0">
            <a:noAutofit/>
          </a:bodyPr>
          <a:lstStyle/>
          <a:p>
            <a:pPr marL="0" lvl="0" indent="0" algn="ctr" rtl="0">
              <a:lnSpc>
                <a:spcPct val="90000"/>
              </a:lnSpc>
              <a:spcBef>
                <a:spcPts val="0"/>
              </a:spcBef>
              <a:spcAft>
                <a:spcPts val="0"/>
              </a:spcAft>
              <a:buNone/>
            </a:pPr>
            <a:r>
              <a:rPr lang="en" sz="3600">
                <a:solidFill>
                  <a:schemeClr val="accent2"/>
                </a:solidFill>
              </a:rPr>
              <a:t>}</a:t>
            </a:r>
            <a:r>
              <a:rPr lang="en" sz="3600">
                <a:solidFill>
                  <a:schemeClr val="dk1"/>
                </a:solidFill>
              </a:rPr>
              <a:t> /&gt; </a:t>
            </a:r>
            <a:r>
              <a:rPr lang="en" sz="3600">
                <a:solidFill>
                  <a:schemeClr val="accent1"/>
                </a:solidFill>
              </a:rPr>
              <a:t>[</a:t>
            </a:r>
            <a:endParaRPr sz="3600">
              <a:solidFill>
                <a:schemeClr val="accent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grpSp>
        <p:nvGrpSpPr>
          <p:cNvPr id="254" name="Google Shape;254;p30"/>
          <p:cNvGrpSpPr/>
          <p:nvPr/>
        </p:nvGrpSpPr>
        <p:grpSpPr>
          <a:xfrm>
            <a:off x="4806625" y="921327"/>
            <a:ext cx="3617313" cy="3484543"/>
            <a:chOff x="1054825" y="1029588"/>
            <a:chExt cx="6665400" cy="7569300"/>
          </a:xfrm>
        </p:grpSpPr>
        <p:sp>
          <p:nvSpPr>
            <p:cNvPr id="255" name="Google Shape;255;p30"/>
            <p:cNvSpPr/>
            <p:nvPr/>
          </p:nvSpPr>
          <p:spPr>
            <a:xfrm>
              <a:off x="1054825" y="1029588"/>
              <a:ext cx="6665400" cy="75693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30"/>
            <p:cNvSpPr/>
            <p:nvPr/>
          </p:nvSpPr>
          <p:spPr>
            <a:xfrm>
              <a:off x="1054825" y="1029588"/>
              <a:ext cx="6665400" cy="6102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7" name="Google Shape;257;p30"/>
          <p:cNvSpPr txBox="1">
            <a:spLocks noGrp="1"/>
          </p:cNvSpPr>
          <p:nvPr>
            <p:ph type="title"/>
          </p:nvPr>
        </p:nvSpPr>
        <p:spPr>
          <a:xfrm>
            <a:off x="720000" y="475500"/>
            <a:ext cx="7704000" cy="557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lt2"/>
                </a:solidFill>
              </a:rPr>
              <a:t>&lt;/ </a:t>
            </a:r>
            <a:r>
              <a:rPr lang="en" dirty="0"/>
              <a:t>What is Monit?</a:t>
            </a:r>
            <a:endParaRPr dirty="0"/>
          </a:p>
        </p:txBody>
      </p:sp>
      <p:sp>
        <p:nvSpPr>
          <p:cNvPr id="258" name="Google Shape;258;p30"/>
          <p:cNvSpPr txBox="1">
            <a:spLocks noGrp="1"/>
          </p:cNvSpPr>
          <p:nvPr>
            <p:ph type="body" idx="1"/>
          </p:nvPr>
        </p:nvSpPr>
        <p:spPr>
          <a:xfrm>
            <a:off x="720000" y="1244275"/>
            <a:ext cx="3692400" cy="29556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US" dirty="0" err="1"/>
              <a:t>Monit</a:t>
            </a:r>
            <a:r>
              <a:rPr lang="en-US" dirty="0"/>
              <a:t> is an open-source software used to monitor and manage various aspects of computer systems, such as servers. The goal is to enable users to control, manage, and provide alerts or actions based on system status and performance.</a:t>
            </a:r>
          </a:p>
          <a:p>
            <a:pPr marL="539750" indent="-228600">
              <a:lnSpc>
                <a:spcPct val="150000"/>
              </a:lnSpc>
            </a:pPr>
            <a:r>
              <a:rPr lang="en-US" dirty="0"/>
              <a:t>Process Monitoring</a:t>
            </a:r>
          </a:p>
          <a:p>
            <a:pPr marL="539750" indent="-228600">
              <a:lnSpc>
                <a:spcPct val="150000"/>
              </a:lnSpc>
            </a:pPr>
            <a:r>
              <a:rPr lang="en-US" dirty="0"/>
              <a:t>Resource Monitoring</a:t>
            </a:r>
          </a:p>
          <a:p>
            <a:pPr marL="539750" indent="-228600">
              <a:lnSpc>
                <a:spcPct val="150000"/>
              </a:lnSpc>
            </a:pPr>
            <a:r>
              <a:rPr lang="en-US" dirty="0"/>
              <a:t>Service and Port Monitoring</a:t>
            </a:r>
            <a:endParaRPr dirty="0"/>
          </a:p>
        </p:txBody>
      </p:sp>
      <p:sp>
        <p:nvSpPr>
          <p:cNvPr id="259" name="Google Shape;259;p30"/>
          <p:cNvSpPr txBox="1"/>
          <p:nvPr/>
        </p:nvSpPr>
        <p:spPr>
          <a:xfrm>
            <a:off x="4950330" y="1328704"/>
            <a:ext cx="1774800" cy="4974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None/>
            </a:pPr>
            <a:r>
              <a:rPr lang="en" sz="2400" dirty="0">
                <a:solidFill>
                  <a:schemeClr val="accent2"/>
                </a:solidFill>
                <a:latin typeface="Quantico"/>
                <a:ea typeface="Quantico"/>
                <a:cs typeface="Quantico"/>
                <a:sym typeface="Quantico"/>
              </a:rPr>
              <a:t>&lt;/</a:t>
            </a:r>
            <a:r>
              <a:rPr lang="en" sz="2400" dirty="0">
                <a:solidFill>
                  <a:schemeClr val="accent1"/>
                </a:solidFill>
                <a:latin typeface="Quantico"/>
                <a:ea typeface="Quantico"/>
                <a:cs typeface="Quantico"/>
                <a:sym typeface="Quantico"/>
              </a:rPr>
              <a:t>&gt;</a:t>
            </a:r>
            <a:endParaRPr sz="2400" dirty="0">
              <a:solidFill>
                <a:schemeClr val="accent1"/>
              </a:solidFill>
              <a:latin typeface="Quantico"/>
              <a:ea typeface="Quantico"/>
              <a:cs typeface="Quantico"/>
              <a:sym typeface="Quantico"/>
            </a:endParaRPr>
          </a:p>
        </p:txBody>
      </p:sp>
      <p:pic>
        <p:nvPicPr>
          <p:cNvPr id="2056" name="Picture 8" descr="Monit – system monitoring and error recovery – Chema">
            <a:extLst>
              <a:ext uri="{FF2B5EF4-FFF2-40B4-BE49-F238E27FC236}">
                <a16:creationId xmlns:a16="http://schemas.microsoft.com/office/drawing/2014/main" id="{1997229F-291D-315E-6E15-0E2B3349E222}"/>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artisticFilmGrain/>
                    </a14:imgEffect>
                    <a14:imgEffect>
                      <a14:saturation sat="33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4911170" y="2540547"/>
            <a:ext cx="3408219" cy="1687035"/>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Install Monit di Ubuntu">
            <a:extLst>
              <a:ext uri="{FF2B5EF4-FFF2-40B4-BE49-F238E27FC236}">
                <a16:creationId xmlns:a16="http://schemas.microsoft.com/office/drawing/2014/main" id="{8F45670D-AF14-FE82-7EFA-33587FE0DF22}"/>
              </a:ext>
            </a:extLst>
          </p:cNvPr>
          <p:cNvPicPr>
            <a:picLocks noChangeAspect="1" noChangeArrowheads="1"/>
          </p:cNvPicPr>
          <p:nvPr/>
        </p:nvPicPr>
        <p:blipFill rotWithShape="1">
          <a:blip r:embed="rId5">
            <a:extLst>
              <a:ext uri="{BEBA8EAE-BF5A-486C-A8C5-ECC9F3942E4B}">
                <a14:imgProps xmlns:a14="http://schemas.microsoft.com/office/drawing/2010/main">
                  <a14:imgLayer r:embed="rId6">
                    <a14:imgEffect>
                      <a14:artisticFilmGrain/>
                    </a14:imgEffect>
                    <a14:imgEffect>
                      <a14:colorTemperature colorTemp="5900"/>
                    </a14:imgEffect>
                  </a14:imgLayer>
                </a14:imgProps>
              </a:ext>
              <a:ext uri="{28A0092B-C50C-407E-A947-70E740481C1C}">
                <a14:useLocalDpi xmlns:a14="http://schemas.microsoft.com/office/drawing/2010/main" val="0"/>
              </a:ext>
            </a:extLst>
          </a:blip>
          <a:srcRect t="15746" b="17022"/>
          <a:stretch/>
        </p:blipFill>
        <p:spPr bwMode="auto">
          <a:xfrm>
            <a:off x="4911170" y="1924862"/>
            <a:ext cx="3408219" cy="762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42"/>
        <p:cNvGrpSpPr/>
        <p:nvPr/>
      </p:nvGrpSpPr>
      <p:grpSpPr>
        <a:xfrm>
          <a:off x="0" y="0"/>
          <a:ext cx="0" cy="0"/>
          <a:chOff x="0" y="0"/>
          <a:chExt cx="0" cy="0"/>
        </a:xfrm>
      </p:grpSpPr>
      <p:grpSp>
        <p:nvGrpSpPr>
          <p:cNvPr id="543" name="Google Shape;543;p46"/>
          <p:cNvGrpSpPr/>
          <p:nvPr/>
        </p:nvGrpSpPr>
        <p:grpSpPr>
          <a:xfrm>
            <a:off x="6433193" y="1069351"/>
            <a:ext cx="1864833" cy="1637043"/>
            <a:chOff x="1054812" y="1029590"/>
            <a:chExt cx="3436214" cy="3912627"/>
          </a:xfrm>
        </p:grpSpPr>
        <p:sp>
          <p:nvSpPr>
            <p:cNvPr id="544" name="Google Shape;544;p46"/>
            <p:cNvSpPr/>
            <p:nvPr/>
          </p:nvSpPr>
          <p:spPr>
            <a:xfrm>
              <a:off x="1054812" y="1029617"/>
              <a:ext cx="3436200" cy="39126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46"/>
            <p:cNvSpPr/>
            <p:nvPr/>
          </p:nvSpPr>
          <p:spPr>
            <a:xfrm>
              <a:off x="1054825" y="1029590"/>
              <a:ext cx="3436200" cy="6102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46" name="Google Shape;546;p46"/>
          <p:cNvSpPr txBox="1"/>
          <p:nvPr/>
        </p:nvSpPr>
        <p:spPr>
          <a:xfrm>
            <a:off x="6782232" y="1632975"/>
            <a:ext cx="1216800" cy="746100"/>
          </a:xfrm>
          <a:prstGeom prst="rect">
            <a:avLst/>
          </a:prstGeom>
          <a:noFill/>
          <a:ln>
            <a:noFill/>
          </a:ln>
        </p:spPr>
        <p:txBody>
          <a:bodyPr spcFirstLastPara="1" wrap="square" lIns="91425" tIns="91425" rIns="91425" bIns="91425" anchor="t" anchorCtr="0">
            <a:noAutofit/>
          </a:bodyPr>
          <a:lstStyle/>
          <a:p>
            <a:pPr marL="0" lvl="0" indent="0" algn="ctr" rtl="0">
              <a:lnSpc>
                <a:spcPct val="90000"/>
              </a:lnSpc>
              <a:spcBef>
                <a:spcPts val="0"/>
              </a:spcBef>
              <a:spcAft>
                <a:spcPts val="0"/>
              </a:spcAft>
              <a:buNone/>
            </a:pPr>
            <a:r>
              <a:rPr lang="en" sz="3600" dirty="0">
                <a:solidFill>
                  <a:schemeClr val="accent2"/>
                </a:solidFill>
              </a:rPr>
              <a:t>}</a:t>
            </a:r>
            <a:r>
              <a:rPr lang="en" sz="3600" dirty="0">
                <a:solidFill>
                  <a:schemeClr val="dk1"/>
                </a:solidFill>
              </a:rPr>
              <a:t> /&gt; </a:t>
            </a:r>
            <a:r>
              <a:rPr lang="en" sz="3600" dirty="0">
                <a:solidFill>
                  <a:schemeClr val="accent1"/>
                </a:solidFill>
              </a:rPr>
              <a:t>[</a:t>
            </a:r>
            <a:endParaRPr sz="3600" dirty="0">
              <a:solidFill>
                <a:schemeClr val="accent1"/>
              </a:solidFill>
            </a:endParaRPr>
          </a:p>
        </p:txBody>
      </p:sp>
      <p:sp>
        <p:nvSpPr>
          <p:cNvPr id="547" name="Google Shape;547;p46"/>
          <p:cNvSpPr txBox="1"/>
          <p:nvPr/>
        </p:nvSpPr>
        <p:spPr>
          <a:xfrm>
            <a:off x="536125" y="117311"/>
            <a:ext cx="1999500" cy="180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000" dirty="0">
                <a:solidFill>
                  <a:schemeClr val="dk1"/>
                </a:solidFill>
                <a:latin typeface="Source Code Pro"/>
                <a:ea typeface="Source Code Pro"/>
                <a:cs typeface="Source Code Pro"/>
                <a:sym typeface="Source Code Pro"/>
              </a:rPr>
              <a:t>Presentation</a:t>
            </a:r>
            <a:endParaRPr sz="1000" dirty="0">
              <a:solidFill>
                <a:schemeClr val="dk1"/>
              </a:solidFill>
              <a:latin typeface="Source Code Pro"/>
              <a:ea typeface="Source Code Pro"/>
              <a:cs typeface="Source Code Pro"/>
              <a:sym typeface="Source Code Pro"/>
            </a:endParaRPr>
          </a:p>
        </p:txBody>
      </p:sp>
      <p:sp>
        <p:nvSpPr>
          <p:cNvPr id="548" name="Google Shape;548;p46"/>
          <p:cNvSpPr txBox="1"/>
          <p:nvPr/>
        </p:nvSpPr>
        <p:spPr>
          <a:xfrm>
            <a:off x="3730325" y="117311"/>
            <a:ext cx="1999500" cy="180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0" dirty="0">
              <a:solidFill>
                <a:schemeClr val="dk1"/>
              </a:solidFill>
              <a:latin typeface="Source Code Pro"/>
              <a:ea typeface="Source Code Pro"/>
              <a:cs typeface="Source Code Pro"/>
              <a:sym typeface="Source Code Pro"/>
            </a:endParaRPr>
          </a:p>
        </p:txBody>
      </p:sp>
      <p:sp>
        <p:nvSpPr>
          <p:cNvPr id="549" name="Google Shape;549;p46"/>
          <p:cNvSpPr txBox="1">
            <a:spLocks noGrp="1"/>
          </p:cNvSpPr>
          <p:nvPr>
            <p:ph type="ctrTitle"/>
          </p:nvPr>
        </p:nvSpPr>
        <p:spPr>
          <a:xfrm>
            <a:off x="1697375" y="1229575"/>
            <a:ext cx="3294600" cy="997800"/>
          </a:xfrm>
          <a:prstGeom prst="rect">
            <a:avLst/>
          </a:prstGeom>
        </p:spPr>
        <p:txBody>
          <a:bodyPr spcFirstLastPara="1" wrap="square" lIns="0" tIns="91425" rIns="0" bIns="91425" anchor="t" anchorCtr="0">
            <a:noAutofit/>
          </a:bodyPr>
          <a:lstStyle/>
          <a:p>
            <a:pPr marL="0" lvl="0" indent="0" algn="l" rtl="0">
              <a:spcBef>
                <a:spcPts val="0"/>
              </a:spcBef>
              <a:spcAft>
                <a:spcPts val="0"/>
              </a:spcAft>
              <a:buNone/>
            </a:pPr>
            <a:r>
              <a:rPr lang="en" dirty="0"/>
              <a:t>Thanks!</a:t>
            </a:r>
            <a:endParaRPr dirty="0"/>
          </a:p>
        </p:txBody>
      </p:sp>
      <p:sp>
        <p:nvSpPr>
          <p:cNvPr id="550" name="Google Shape;550;p46"/>
          <p:cNvSpPr txBox="1">
            <a:spLocks noGrp="1"/>
          </p:cNvSpPr>
          <p:nvPr>
            <p:ph type="subTitle" idx="1"/>
          </p:nvPr>
        </p:nvSpPr>
        <p:spPr>
          <a:xfrm>
            <a:off x="1697375" y="2291627"/>
            <a:ext cx="3294600" cy="99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500" b="1" dirty="0"/>
              <a:t>Do you have any questions?</a:t>
            </a:r>
            <a:endParaRPr sz="1500" b="1" dirty="0"/>
          </a:p>
        </p:txBody>
      </p:sp>
      <p:sp>
        <p:nvSpPr>
          <p:cNvPr id="552" name="Google Shape;552;p46"/>
          <p:cNvSpPr txBox="1"/>
          <p:nvPr/>
        </p:nvSpPr>
        <p:spPr>
          <a:xfrm>
            <a:off x="1008000" y="1384025"/>
            <a:ext cx="702900" cy="606900"/>
          </a:xfrm>
          <a:prstGeom prst="rect">
            <a:avLst/>
          </a:prstGeom>
          <a:noFill/>
          <a:ln>
            <a:noFill/>
          </a:ln>
        </p:spPr>
        <p:txBody>
          <a:bodyPr spcFirstLastPara="1" wrap="square" lIns="91425" tIns="91425" rIns="91425" bIns="91425" anchor="ctr" anchorCtr="0">
            <a:noAutofit/>
          </a:bodyPr>
          <a:lstStyle/>
          <a:p>
            <a:pPr marL="0" lvl="0" indent="0" algn="l" rtl="0">
              <a:lnSpc>
                <a:spcPct val="90000"/>
              </a:lnSpc>
              <a:spcBef>
                <a:spcPts val="0"/>
              </a:spcBef>
              <a:spcAft>
                <a:spcPts val="0"/>
              </a:spcAft>
              <a:buNone/>
            </a:pPr>
            <a:r>
              <a:rPr lang="en" sz="3600">
                <a:solidFill>
                  <a:schemeClr val="lt2"/>
                </a:solidFill>
                <a:latin typeface="Quantico"/>
                <a:ea typeface="Quantico"/>
                <a:cs typeface="Quantico"/>
                <a:sym typeface="Quantico"/>
              </a:rPr>
              <a:t>&lt;/</a:t>
            </a:r>
            <a:endParaRPr sz="3600">
              <a:solidFill>
                <a:schemeClr val="lt2"/>
              </a:solidFill>
            </a:endParaRPr>
          </a:p>
        </p:txBody>
      </p:sp>
      <p:sp>
        <p:nvSpPr>
          <p:cNvPr id="562" name="Google Shape;562;p46"/>
          <p:cNvSpPr txBox="1"/>
          <p:nvPr/>
        </p:nvSpPr>
        <p:spPr>
          <a:xfrm>
            <a:off x="5329650" y="2268300"/>
            <a:ext cx="702900" cy="606900"/>
          </a:xfrm>
          <a:prstGeom prst="rect">
            <a:avLst/>
          </a:prstGeom>
          <a:noFill/>
          <a:ln>
            <a:noFill/>
          </a:ln>
        </p:spPr>
        <p:txBody>
          <a:bodyPr spcFirstLastPara="1" wrap="square" lIns="91425" tIns="91425" rIns="91425" bIns="91425" anchor="ctr" anchorCtr="0">
            <a:noAutofit/>
          </a:bodyPr>
          <a:lstStyle/>
          <a:p>
            <a:pPr marL="0" lvl="0" indent="0" algn="l" rtl="0">
              <a:lnSpc>
                <a:spcPct val="90000"/>
              </a:lnSpc>
              <a:spcBef>
                <a:spcPts val="0"/>
              </a:spcBef>
              <a:spcAft>
                <a:spcPts val="0"/>
              </a:spcAft>
              <a:buNone/>
            </a:pPr>
            <a:r>
              <a:rPr lang="en" sz="3600" dirty="0">
                <a:solidFill>
                  <a:schemeClr val="dk1"/>
                </a:solidFill>
                <a:latin typeface="Quantico"/>
                <a:ea typeface="Quantico"/>
                <a:cs typeface="Quantico"/>
                <a:sym typeface="Quantico"/>
              </a:rPr>
              <a:t>/&gt;</a:t>
            </a:r>
            <a:endParaRPr sz="3600" dirty="0">
              <a:solidFill>
                <a:schemeClr val="dk1"/>
              </a:solidFill>
            </a:endParaRPr>
          </a:p>
        </p:txBody>
      </p:sp>
      <p:sp>
        <p:nvSpPr>
          <p:cNvPr id="2" name="Rectangle 1">
            <a:extLst>
              <a:ext uri="{FF2B5EF4-FFF2-40B4-BE49-F238E27FC236}">
                <a16:creationId xmlns:a16="http://schemas.microsoft.com/office/drawing/2014/main" id="{3987C43F-69D3-8E7E-6D84-28B951674E4B}"/>
              </a:ext>
            </a:extLst>
          </p:cNvPr>
          <p:cNvSpPr/>
          <p:nvPr/>
        </p:nvSpPr>
        <p:spPr>
          <a:xfrm>
            <a:off x="5063836" y="3289427"/>
            <a:ext cx="3234182" cy="894646"/>
          </a:xfrm>
          <a:prstGeom prst="rect">
            <a:avLst/>
          </a:prstGeom>
          <a:solidFill>
            <a:srgbClr val="2D323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a:p>
        </p:txBody>
      </p:sp>
    </p:spTree>
  </p:cSld>
  <p:clrMapOvr>
    <a:masterClrMapping/>
  </p:clrMapOvr>
</p:sld>
</file>

<file path=ppt/theme/theme1.xml><?xml version="1.0" encoding="utf-8"?>
<a:theme xmlns:a="http://schemas.openxmlformats.org/drawingml/2006/main" name="New Operating System Design Pitch Deck by Slidesgo">
  <a:themeElements>
    <a:clrScheme name="Simple Light">
      <a:dk1>
        <a:srgbClr val="FFFFFF"/>
      </a:dk1>
      <a:lt1>
        <a:srgbClr val="2D323C"/>
      </a:lt1>
      <a:dk2>
        <a:srgbClr val="242830"/>
      </a:dk2>
      <a:lt2>
        <a:srgbClr val="FFDB5D"/>
      </a:lt2>
      <a:accent1>
        <a:srgbClr val="94EE6B"/>
      </a:accent1>
      <a:accent2>
        <a:srgbClr val="E81981"/>
      </a:accent2>
      <a:accent3>
        <a:srgbClr val="BD64B5"/>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764</TotalTime>
  <Words>346</Words>
  <Application>Microsoft Office PowerPoint</Application>
  <PresentationFormat>On-screen Show (16:9)</PresentationFormat>
  <Paragraphs>56</Paragraphs>
  <Slides>7</Slides>
  <Notes>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vt:i4>
      </vt:variant>
    </vt:vector>
  </HeadingPairs>
  <TitlesOfParts>
    <vt:vector size="15" baseType="lpstr">
      <vt:lpstr>Quantico</vt:lpstr>
      <vt:lpstr>Nunito Light</vt:lpstr>
      <vt:lpstr>Denk One</vt:lpstr>
      <vt:lpstr>Arial</vt:lpstr>
      <vt:lpstr>Fira Sans Extra Condensed</vt:lpstr>
      <vt:lpstr>Source Code Pro</vt:lpstr>
      <vt:lpstr>Anaheim</vt:lpstr>
      <vt:lpstr>New Operating System Design Pitch Deck by Slidesgo</vt:lpstr>
      <vt:lpstr>Final Project Sistem Pertahanan Jaringan</vt:lpstr>
      <vt:lpstr>Ridha Nurrachmat</vt:lpstr>
      <vt:lpstr>&lt;/ Operating System</vt:lpstr>
      <vt:lpstr>&lt;/ Server Security &amp; Monitoring Web Server</vt:lpstr>
      <vt:lpstr>&lt;/ Why we use nginx</vt:lpstr>
      <vt:lpstr>&lt;/ What is Monit?</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Project Sistem Pertahanan Jaringan</dc:title>
  <dc:creator>RIDHA NURRACHMAT</dc:creator>
  <cp:lastModifiedBy>Ridha Nurrachmat</cp:lastModifiedBy>
  <cp:revision>4</cp:revision>
  <dcterms:modified xsi:type="dcterms:W3CDTF">2023-10-19T06:30:02Z</dcterms:modified>
</cp:coreProperties>
</file>