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81" r:id="rId12"/>
    <p:sldId id="270" r:id="rId13"/>
    <p:sldId id="283" r:id="rId14"/>
    <p:sldId id="284" r:id="rId15"/>
    <p:sldId id="269" r:id="rId16"/>
    <p:sldId id="282" r:id="rId17"/>
    <p:sldId id="276" r:id="rId18"/>
    <p:sldId id="278" r:id="rId19"/>
    <p:sldId id="279" r:id="rId20"/>
    <p:sldId id="280" r:id="rId21"/>
    <p:sldId id="271" r:id="rId22"/>
    <p:sldId id="275" r:id="rId23"/>
    <p:sldId id="267" r:id="rId24"/>
    <p:sldId id="262" r:id="rId25"/>
    <p:sldId id="268" r:id="rId26"/>
    <p:sldId id="286" r:id="rId27"/>
    <p:sldId id="285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8A87-35E4-4FDE-AB5F-4C44DCDF4C78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27F7BB-27EE-4013-9FD8-FFD57A72384D}">
      <dgm:prSet phldrT="[Text]" custT="1"/>
      <dgm:spPr/>
      <dgm:t>
        <a:bodyPr/>
        <a:lstStyle/>
        <a:p>
          <a:r>
            <a:rPr lang="en-US" sz="2400" dirty="0" smtClean="0"/>
            <a:t>Registration Event </a:t>
          </a:r>
        </a:p>
        <a:p>
          <a:r>
            <a:rPr lang="en-US" sz="1600" dirty="0" smtClean="0"/>
            <a:t>(DNS-SD)</a:t>
          </a:r>
          <a:endParaRPr lang="en-US" sz="1600" dirty="0"/>
        </a:p>
      </dgm:t>
    </dgm:pt>
    <dgm:pt modelId="{A6003445-529C-485D-BD87-3966D8035CA6}" type="parTrans" cxnId="{7814178C-A218-4397-AA26-A961C2ABEB21}">
      <dgm:prSet/>
      <dgm:spPr/>
      <dgm:t>
        <a:bodyPr/>
        <a:lstStyle/>
        <a:p>
          <a:endParaRPr lang="en-US"/>
        </a:p>
      </dgm:t>
    </dgm:pt>
    <dgm:pt modelId="{5BB12A56-4191-4883-A420-F8B4898761A1}" type="sibTrans" cxnId="{7814178C-A218-4397-AA26-A961C2ABEB21}">
      <dgm:prSet/>
      <dgm:spPr/>
      <dgm:t>
        <a:bodyPr/>
        <a:lstStyle/>
        <a:p>
          <a:endParaRPr lang="en-US"/>
        </a:p>
      </dgm:t>
    </dgm:pt>
    <dgm:pt modelId="{5AB2E60B-BC28-480C-BBC8-A8350500B098}">
      <dgm:prSet phldrT="[Text]" custT="1"/>
      <dgm:spPr/>
      <dgm:t>
        <a:bodyPr/>
        <a:lstStyle/>
        <a:p>
          <a:r>
            <a:rPr lang="en-US" sz="1800" dirty="0" smtClean="0"/>
            <a:t>Send JMS Update Message</a:t>
          </a:r>
        </a:p>
        <a:p>
          <a:r>
            <a:rPr lang="en-US" sz="1600" dirty="0" smtClean="0"/>
            <a:t>(For Asynchronous Update)</a:t>
          </a:r>
          <a:endParaRPr lang="en-US" sz="1600" dirty="0"/>
        </a:p>
      </dgm:t>
    </dgm:pt>
    <dgm:pt modelId="{05F876E5-0E44-4055-98B2-32A11934F4F2}" type="parTrans" cxnId="{EAAAD40B-B2D7-46B5-83B2-057CC7A533A6}">
      <dgm:prSet/>
      <dgm:spPr/>
      <dgm:t>
        <a:bodyPr/>
        <a:lstStyle/>
        <a:p>
          <a:endParaRPr lang="en-US"/>
        </a:p>
      </dgm:t>
    </dgm:pt>
    <dgm:pt modelId="{F0BA481C-1177-435E-A834-97D98F194D16}" type="sibTrans" cxnId="{EAAAD40B-B2D7-46B5-83B2-057CC7A533A6}">
      <dgm:prSet/>
      <dgm:spPr/>
      <dgm:t>
        <a:bodyPr/>
        <a:lstStyle/>
        <a:p>
          <a:endParaRPr lang="en-US"/>
        </a:p>
      </dgm:t>
    </dgm:pt>
    <dgm:pt modelId="{AA7DA507-FA5C-4480-8B43-447076C5A610}" type="pres">
      <dgm:prSet presAssocID="{8E688A87-35E4-4FDE-AB5F-4C44DCDF4C7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89671-0C2B-4CB5-96E5-E7443449F208}" type="pres">
      <dgm:prSet presAssocID="{3A27F7BB-27EE-4013-9FD8-FFD57A72384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C8069-CBBB-478C-A83E-4B915F4F1171}" type="pres">
      <dgm:prSet presAssocID="{5BB12A56-4191-4883-A420-F8B4898761A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166A0886-98B9-4108-8E8E-4E3216908592}" type="pres">
      <dgm:prSet presAssocID="{5BB12A56-4191-4883-A420-F8B4898761A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55EE368-71AD-455A-A9A4-8B5549745793}" type="pres">
      <dgm:prSet presAssocID="{5AB2E60B-BC28-480C-BBC8-A8350500B09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583BAA-FB78-4726-9B92-01FA8D28D6AC}" type="presOf" srcId="{3A27F7BB-27EE-4013-9FD8-FFD57A72384D}" destId="{ABF89671-0C2B-4CB5-96E5-E7443449F208}" srcOrd="0" destOrd="0" presId="urn:microsoft.com/office/officeart/2005/8/layout/process2"/>
    <dgm:cxn modelId="{B45EF533-50A7-41BF-A657-11C7A58D9732}" type="presOf" srcId="{5BB12A56-4191-4883-A420-F8B4898761A1}" destId="{32CC8069-CBBB-478C-A83E-4B915F4F1171}" srcOrd="0" destOrd="0" presId="urn:microsoft.com/office/officeart/2005/8/layout/process2"/>
    <dgm:cxn modelId="{5DBDB621-55AD-4D27-B448-7C4CDBF7A6D8}" type="presOf" srcId="{5BB12A56-4191-4883-A420-F8B4898761A1}" destId="{166A0886-98B9-4108-8E8E-4E3216908592}" srcOrd="1" destOrd="0" presId="urn:microsoft.com/office/officeart/2005/8/layout/process2"/>
    <dgm:cxn modelId="{EAAAD40B-B2D7-46B5-83B2-057CC7A533A6}" srcId="{8E688A87-35E4-4FDE-AB5F-4C44DCDF4C78}" destId="{5AB2E60B-BC28-480C-BBC8-A8350500B098}" srcOrd="1" destOrd="0" parTransId="{05F876E5-0E44-4055-98B2-32A11934F4F2}" sibTransId="{F0BA481C-1177-435E-A834-97D98F194D16}"/>
    <dgm:cxn modelId="{30667FDE-968D-4360-8695-FB6A7BCD137E}" type="presOf" srcId="{5AB2E60B-BC28-480C-BBC8-A8350500B098}" destId="{655EE368-71AD-455A-A9A4-8B5549745793}" srcOrd="0" destOrd="0" presId="urn:microsoft.com/office/officeart/2005/8/layout/process2"/>
    <dgm:cxn modelId="{7814178C-A218-4397-AA26-A961C2ABEB21}" srcId="{8E688A87-35E4-4FDE-AB5F-4C44DCDF4C78}" destId="{3A27F7BB-27EE-4013-9FD8-FFD57A72384D}" srcOrd="0" destOrd="0" parTransId="{A6003445-529C-485D-BD87-3966D8035CA6}" sibTransId="{5BB12A56-4191-4883-A420-F8B4898761A1}"/>
    <dgm:cxn modelId="{3129D172-7017-4522-977C-BA0B1A7BBB5A}" type="presOf" srcId="{8E688A87-35E4-4FDE-AB5F-4C44DCDF4C78}" destId="{AA7DA507-FA5C-4480-8B43-447076C5A610}" srcOrd="0" destOrd="0" presId="urn:microsoft.com/office/officeart/2005/8/layout/process2"/>
    <dgm:cxn modelId="{0359A6B1-368B-4440-9426-64360EEAA034}" type="presParOf" srcId="{AA7DA507-FA5C-4480-8B43-447076C5A610}" destId="{ABF89671-0C2B-4CB5-96E5-E7443449F208}" srcOrd="0" destOrd="0" presId="urn:microsoft.com/office/officeart/2005/8/layout/process2"/>
    <dgm:cxn modelId="{415D1886-7B2D-48AE-9620-E42B353823FF}" type="presParOf" srcId="{AA7DA507-FA5C-4480-8B43-447076C5A610}" destId="{32CC8069-CBBB-478C-A83E-4B915F4F1171}" srcOrd="1" destOrd="0" presId="urn:microsoft.com/office/officeart/2005/8/layout/process2"/>
    <dgm:cxn modelId="{E0E85135-624F-4D6C-9D2B-E6F36C49669A}" type="presParOf" srcId="{32CC8069-CBBB-478C-A83E-4B915F4F1171}" destId="{166A0886-98B9-4108-8E8E-4E3216908592}" srcOrd="0" destOrd="0" presId="urn:microsoft.com/office/officeart/2005/8/layout/process2"/>
    <dgm:cxn modelId="{BF89C889-2365-496E-889E-5A6F3F67A6CD}" type="presParOf" srcId="{AA7DA507-FA5C-4480-8B43-447076C5A610}" destId="{655EE368-71AD-455A-A9A4-8B5549745793}" srcOrd="2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8A87-35E4-4FDE-AB5F-4C44DCDF4C78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27F7BB-27EE-4013-9FD8-FFD57A72384D}">
      <dgm:prSet phldrT="[Text]" custT="1"/>
      <dgm:spPr/>
      <dgm:t>
        <a:bodyPr/>
        <a:lstStyle/>
        <a:p>
          <a:r>
            <a:rPr lang="en-US" sz="2400" dirty="0" smtClean="0"/>
            <a:t>On Message Event</a:t>
          </a:r>
        </a:p>
        <a:p>
          <a:r>
            <a:rPr lang="en-US" sz="1600" dirty="0" smtClean="0"/>
            <a:t>(JMS Message)</a:t>
          </a:r>
          <a:endParaRPr lang="en-US" sz="1600" dirty="0"/>
        </a:p>
      </dgm:t>
    </dgm:pt>
    <dgm:pt modelId="{A6003445-529C-485D-BD87-3966D8035CA6}" type="parTrans" cxnId="{7814178C-A218-4397-AA26-A961C2ABEB21}">
      <dgm:prSet/>
      <dgm:spPr/>
      <dgm:t>
        <a:bodyPr/>
        <a:lstStyle/>
        <a:p>
          <a:endParaRPr lang="en-US"/>
        </a:p>
      </dgm:t>
    </dgm:pt>
    <dgm:pt modelId="{5BB12A56-4191-4883-A420-F8B4898761A1}" type="sibTrans" cxnId="{7814178C-A218-4397-AA26-A961C2ABEB21}">
      <dgm:prSet/>
      <dgm:spPr/>
      <dgm:t>
        <a:bodyPr/>
        <a:lstStyle/>
        <a:p>
          <a:endParaRPr lang="en-US"/>
        </a:p>
      </dgm:t>
    </dgm:pt>
    <dgm:pt modelId="{5AB2E60B-BC28-480C-BBC8-A8350500B098}">
      <dgm:prSet phldrT="[Text]" custT="1"/>
      <dgm:spPr/>
      <dgm:t>
        <a:bodyPr/>
        <a:lstStyle/>
        <a:p>
          <a:r>
            <a:rPr lang="en-US" sz="1800" dirty="0" smtClean="0"/>
            <a:t>Update DB</a:t>
          </a:r>
        </a:p>
        <a:p>
          <a:r>
            <a:rPr lang="en-US" sz="1600" dirty="0" smtClean="0"/>
            <a:t>(using session EJB with JPA)</a:t>
          </a:r>
          <a:endParaRPr lang="en-US" sz="1600" dirty="0"/>
        </a:p>
      </dgm:t>
    </dgm:pt>
    <dgm:pt modelId="{05F876E5-0E44-4055-98B2-32A11934F4F2}" type="parTrans" cxnId="{EAAAD40B-B2D7-46B5-83B2-057CC7A533A6}">
      <dgm:prSet/>
      <dgm:spPr/>
      <dgm:t>
        <a:bodyPr/>
        <a:lstStyle/>
        <a:p>
          <a:endParaRPr lang="en-US"/>
        </a:p>
      </dgm:t>
    </dgm:pt>
    <dgm:pt modelId="{F0BA481C-1177-435E-A834-97D98F194D16}" type="sibTrans" cxnId="{EAAAD40B-B2D7-46B5-83B2-057CC7A533A6}">
      <dgm:prSet/>
      <dgm:spPr/>
      <dgm:t>
        <a:bodyPr/>
        <a:lstStyle/>
        <a:p>
          <a:endParaRPr lang="en-US"/>
        </a:p>
      </dgm:t>
    </dgm:pt>
    <dgm:pt modelId="{AA7DA507-FA5C-4480-8B43-447076C5A610}" type="pres">
      <dgm:prSet presAssocID="{8E688A87-35E4-4FDE-AB5F-4C44DCDF4C7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89671-0C2B-4CB5-96E5-E7443449F208}" type="pres">
      <dgm:prSet presAssocID="{3A27F7BB-27EE-4013-9FD8-FFD57A72384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C8069-CBBB-478C-A83E-4B915F4F1171}" type="pres">
      <dgm:prSet presAssocID="{5BB12A56-4191-4883-A420-F8B4898761A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166A0886-98B9-4108-8E8E-4E3216908592}" type="pres">
      <dgm:prSet presAssocID="{5BB12A56-4191-4883-A420-F8B4898761A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55EE368-71AD-455A-A9A4-8B5549745793}" type="pres">
      <dgm:prSet presAssocID="{5AB2E60B-BC28-480C-BBC8-A8350500B09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11423-E345-4478-B4BD-5FE39D80489C}" type="presOf" srcId="{5BB12A56-4191-4883-A420-F8B4898761A1}" destId="{166A0886-98B9-4108-8E8E-4E3216908592}" srcOrd="1" destOrd="0" presId="urn:microsoft.com/office/officeart/2005/8/layout/process2"/>
    <dgm:cxn modelId="{EAAAD40B-B2D7-46B5-83B2-057CC7A533A6}" srcId="{8E688A87-35E4-4FDE-AB5F-4C44DCDF4C78}" destId="{5AB2E60B-BC28-480C-BBC8-A8350500B098}" srcOrd="1" destOrd="0" parTransId="{05F876E5-0E44-4055-98B2-32A11934F4F2}" sibTransId="{F0BA481C-1177-435E-A834-97D98F194D16}"/>
    <dgm:cxn modelId="{BF6410FB-B75D-4737-9FB8-68BB3276B8A9}" type="presOf" srcId="{3A27F7BB-27EE-4013-9FD8-FFD57A72384D}" destId="{ABF89671-0C2B-4CB5-96E5-E7443449F208}" srcOrd="0" destOrd="0" presId="urn:microsoft.com/office/officeart/2005/8/layout/process2"/>
    <dgm:cxn modelId="{E6B12352-9EDC-4FEF-B095-EC1AE967582E}" type="presOf" srcId="{8E688A87-35E4-4FDE-AB5F-4C44DCDF4C78}" destId="{AA7DA507-FA5C-4480-8B43-447076C5A610}" srcOrd="0" destOrd="0" presId="urn:microsoft.com/office/officeart/2005/8/layout/process2"/>
    <dgm:cxn modelId="{F7ADA0A3-D708-4A13-918E-EAEC13CB4FB0}" type="presOf" srcId="{5BB12A56-4191-4883-A420-F8B4898761A1}" destId="{32CC8069-CBBB-478C-A83E-4B915F4F1171}" srcOrd="0" destOrd="0" presId="urn:microsoft.com/office/officeart/2005/8/layout/process2"/>
    <dgm:cxn modelId="{7814178C-A218-4397-AA26-A961C2ABEB21}" srcId="{8E688A87-35E4-4FDE-AB5F-4C44DCDF4C78}" destId="{3A27F7BB-27EE-4013-9FD8-FFD57A72384D}" srcOrd="0" destOrd="0" parTransId="{A6003445-529C-485D-BD87-3966D8035CA6}" sibTransId="{5BB12A56-4191-4883-A420-F8B4898761A1}"/>
    <dgm:cxn modelId="{9E71365F-7E60-419B-8DA0-F814CDBF4F64}" type="presOf" srcId="{5AB2E60B-BC28-480C-BBC8-A8350500B098}" destId="{655EE368-71AD-455A-A9A4-8B5549745793}" srcOrd="0" destOrd="0" presId="urn:microsoft.com/office/officeart/2005/8/layout/process2"/>
    <dgm:cxn modelId="{A859D51E-82A9-4746-8711-8557A4648C9F}" type="presParOf" srcId="{AA7DA507-FA5C-4480-8B43-447076C5A610}" destId="{ABF89671-0C2B-4CB5-96E5-E7443449F208}" srcOrd="0" destOrd="0" presId="urn:microsoft.com/office/officeart/2005/8/layout/process2"/>
    <dgm:cxn modelId="{AE0C0DD6-463A-4F64-B0AB-5DD078D7B4EA}" type="presParOf" srcId="{AA7DA507-FA5C-4480-8B43-447076C5A610}" destId="{32CC8069-CBBB-478C-A83E-4B915F4F1171}" srcOrd="1" destOrd="0" presId="urn:microsoft.com/office/officeart/2005/8/layout/process2"/>
    <dgm:cxn modelId="{80A6BAA6-64DB-4E8F-9919-7B6DFE141245}" type="presParOf" srcId="{32CC8069-CBBB-478C-A83E-4B915F4F1171}" destId="{166A0886-98B9-4108-8E8E-4E3216908592}" srcOrd="0" destOrd="0" presId="urn:microsoft.com/office/officeart/2005/8/layout/process2"/>
    <dgm:cxn modelId="{500BFB24-B47F-4239-9378-09942ED02C4A}" type="presParOf" srcId="{AA7DA507-FA5C-4480-8B43-447076C5A610}" destId="{655EE368-71AD-455A-A9A4-8B5549745793}" srcOrd="2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88A87-35E4-4FDE-AB5F-4C44DCDF4C78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27F7BB-27EE-4013-9FD8-FFD57A72384D}">
      <dgm:prSet phldrT="[Text]" custT="1"/>
      <dgm:spPr/>
      <dgm:t>
        <a:bodyPr/>
        <a:lstStyle/>
        <a:p>
          <a:r>
            <a:rPr lang="en-US" sz="2800" dirty="0" smtClean="0"/>
            <a:t>Http Request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1800" dirty="0" smtClean="0"/>
            <a:t>(</a:t>
          </a:r>
          <a:r>
            <a:rPr lang="en-US" sz="1800" dirty="0" err="1" smtClean="0"/>
            <a:t>Servlet</a:t>
          </a:r>
          <a:r>
            <a:rPr lang="en-US" sz="1800" dirty="0" smtClean="0"/>
            <a:t>)</a:t>
          </a:r>
          <a:endParaRPr lang="en-US" sz="1600" dirty="0"/>
        </a:p>
      </dgm:t>
    </dgm:pt>
    <dgm:pt modelId="{A6003445-529C-485D-BD87-3966D8035CA6}" type="parTrans" cxnId="{7814178C-A218-4397-AA26-A961C2ABEB21}">
      <dgm:prSet/>
      <dgm:spPr/>
      <dgm:t>
        <a:bodyPr/>
        <a:lstStyle/>
        <a:p>
          <a:endParaRPr lang="en-US"/>
        </a:p>
      </dgm:t>
    </dgm:pt>
    <dgm:pt modelId="{5BB12A56-4191-4883-A420-F8B4898761A1}" type="sibTrans" cxnId="{7814178C-A218-4397-AA26-A961C2ABEB21}">
      <dgm:prSet/>
      <dgm:spPr/>
      <dgm:t>
        <a:bodyPr/>
        <a:lstStyle/>
        <a:p>
          <a:endParaRPr lang="en-US"/>
        </a:p>
      </dgm:t>
    </dgm:pt>
    <dgm:pt modelId="{5AB2E60B-BC28-480C-BBC8-A8350500B098}">
      <dgm:prSet phldrT="[Text]" custT="1"/>
      <dgm:spPr/>
      <dgm:t>
        <a:bodyPr/>
        <a:lstStyle/>
        <a:p>
          <a:r>
            <a:rPr lang="en-US" sz="2800" dirty="0" smtClean="0"/>
            <a:t>Query Devices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1800" dirty="0" smtClean="0"/>
            <a:t>(using session EJB with JPA)</a:t>
          </a:r>
          <a:endParaRPr lang="en-US" sz="1600" dirty="0"/>
        </a:p>
      </dgm:t>
    </dgm:pt>
    <dgm:pt modelId="{05F876E5-0E44-4055-98B2-32A11934F4F2}" type="parTrans" cxnId="{EAAAD40B-B2D7-46B5-83B2-057CC7A533A6}">
      <dgm:prSet/>
      <dgm:spPr/>
      <dgm:t>
        <a:bodyPr/>
        <a:lstStyle/>
        <a:p>
          <a:endParaRPr lang="en-US"/>
        </a:p>
      </dgm:t>
    </dgm:pt>
    <dgm:pt modelId="{F0BA481C-1177-435E-A834-97D98F194D16}" type="sibTrans" cxnId="{EAAAD40B-B2D7-46B5-83B2-057CC7A533A6}">
      <dgm:prSet/>
      <dgm:spPr/>
      <dgm:t>
        <a:bodyPr/>
        <a:lstStyle/>
        <a:p>
          <a:endParaRPr lang="en-US"/>
        </a:p>
      </dgm:t>
    </dgm:pt>
    <dgm:pt modelId="{6D683D82-1029-49E3-851C-98E811FD23B1}">
      <dgm:prSet phldrT="[Text]" custT="1"/>
      <dgm:spPr/>
      <dgm:t>
        <a:bodyPr/>
        <a:lstStyle/>
        <a:p>
          <a:r>
            <a:rPr lang="en-US" sz="2800" dirty="0" smtClean="0"/>
            <a:t>Assemble JSON Response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1800" dirty="0" smtClean="0"/>
            <a:t>(using Jackson API)</a:t>
          </a:r>
          <a:endParaRPr lang="en-US" sz="1800" dirty="0"/>
        </a:p>
      </dgm:t>
    </dgm:pt>
    <dgm:pt modelId="{41AC6B35-3FAB-4731-BE1D-4FC91504B7CE}" type="parTrans" cxnId="{EAFC471B-C0E1-426F-9CB3-761B149E3109}">
      <dgm:prSet/>
      <dgm:spPr/>
      <dgm:t>
        <a:bodyPr/>
        <a:lstStyle/>
        <a:p>
          <a:endParaRPr lang="en-US"/>
        </a:p>
      </dgm:t>
    </dgm:pt>
    <dgm:pt modelId="{2A8E310E-1E5E-43AA-8E1F-A4A079299337}" type="sibTrans" cxnId="{EAFC471B-C0E1-426F-9CB3-761B149E3109}">
      <dgm:prSet/>
      <dgm:spPr/>
      <dgm:t>
        <a:bodyPr/>
        <a:lstStyle/>
        <a:p>
          <a:endParaRPr lang="en-US"/>
        </a:p>
      </dgm:t>
    </dgm:pt>
    <dgm:pt modelId="{E59845DB-A9F7-4285-B244-7D5AD9F90916}">
      <dgm:prSet phldrT="[Text]" custT="1"/>
      <dgm:spPr/>
      <dgm:t>
        <a:bodyPr/>
        <a:lstStyle/>
        <a:p>
          <a:r>
            <a:rPr lang="en-US" sz="2400" dirty="0" smtClean="0"/>
            <a:t>Http Response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(</a:t>
          </a:r>
          <a:r>
            <a:rPr lang="en-US" sz="1800" dirty="0" err="1" smtClean="0"/>
            <a:t>Servlet</a:t>
          </a:r>
          <a:r>
            <a:rPr lang="en-US" sz="1800" dirty="0" smtClean="0"/>
            <a:t>)</a:t>
          </a:r>
          <a:endParaRPr lang="en-US" sz="1800" dirty="0"/>
        </a:p>
      </dgm:t>
    </dgm:pt>
    <dgm:pt modelId="{67CDAD9D-B334-4AE7-B1A4-48A568D75D67}" type="parTrans" cxnId="{9CEF2873-04FD-4E9F-B423-D50B27F16AC0}">
      <dgm:prSet/>
      <dgm:spPr/>
      <dgm:t>
        <a:bodyPr/>
        <a:lstStyle/>
        <a:p>
          <a:endParaRPr lang="en-US"/>
        </a:p>
      </dgm:t>
    </dgm:pt>
    <dgm:pt modelId="{883C601B-B88B-43C1-8B2C-2FFB202D1956}" type="sibTrans" cxnId="{9CEF2873-04FD-4E9F-B423-D50B27F16AC0}">
      <dgm:prSet/>
      <dgm:spPr/>
      <dgm:t>
        <a:bodyPr/>
        <a:lstStyle/>
        <a:p>
          <a:endParaRPr lang="en-US"/>
        </a:p>
      </dgm:t>
    </dgm:pt>
    <dgm:pt modelId="{D1359617-8406-47D2-87CF-BD3C515489EE}" type="pres">
      <dgm:prSet presAssocID="{8E688A87-35E4-4FDE-AB5F-4C44DCDF4C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E86EE-6F03-47FA-A32D-1992AB825550}" type="pres">
      <dgm:prSet presAssocID="{8E688A87-35E4-4FDE-AB5F-4C44DCDF4C78}" presName="dummyMaxCanvas" presStyleCnt="0">
        <dgm:presLayoutVars/>
      </dgm:prSet>
      <dgm:spPr/>
    </dgm:pt>
    <dgm:pt modelId="{E83BAD45-F0DE-4638-8094-A389F874DECD}" type="pres">
      <dgm:prSet presAssocID="{8E688A87-35E4-4FDE-AB5F-4C44DCDF4C7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ADF86-C5A6-411F-919A-45D17BAF95D7}" type="pres">
      <dgm:prSet presAssocID="{8E688A87-35E4-4FDE-AB5F-4C44DCDF4C7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2E029-0731-43EE-ABC8-F583478407E0}" type="pres">
      <dgm:prSet presAssocID="{8E688A87-35E4-4FDE-AB5F-4C44DCDF4C7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F0B79-5C69-4416-9A82-69F9F454579C}" type="pres">
      <dgm:prSet presAssocID="{8E688A87-35E4-4FDE-AB5F-4C44DCDF4C7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62E0C-C52E-40E8-AD5C-A5C862E256E7}" type="pres">
      <dgm:prSet presAssocID="{8E688A87-35E4-4FDE-AB5F-4C44DCDF4C7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16843-17D5-4BDF-824C-2C74D57986F4}" type="pres">
      <dgm:prSet presAssocID="{8E688A87-35E4-4FDE-AB5F-4C44DCDF4C7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3AB99-D893-4A04-BB12-4FE2C7F43B44}" type="pres">
      <dgm:prSet presAssocID="{8E688A87-35E4-4FDE-AB5F-4C44DCDF4C7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1445F-D81B-4684-A2DE-5CB2DCEA31B1}" type="pres">
      <dgm:prSet presAssocID="{8E688A87-35E4-4FDE-AB5F-4C44DCDF4C7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6BE27-92EE-4704-A924-C4B47697C376}" type="pres">
      <dgm:prSet presAssocID="{8E688A87-35E4-4FDE-AB5F-4C44DCDF4C7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7AE19-68BA-41C5-8EB3-65FE35613717}" type="pres">
      <dgm:prSet presAssocID="{8E688A87-35E4-4FDE-AB5F-4C44DCDF4C7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4D17D-0328-4357-8DF0-ED60CA20576F}" type="pres">
      <dgm:prSet presAssocID="{8E688A87-35E4-4FDE-AB5F-4C44DCDF4C7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0A4F4-85F3-4EFF-9845-A44E6CECA234}" type="presOf" srcId="{E59845DB-A9F7-4285-B244-7D5AD9F90916}" destId="{DD04D17D-0328-4357-8DF0-ED60CA20576F}" srcOrd="1" destOrd="0" presId="urn:microsoft.com/office/officeart/2005/8/layout/vProcess5"/>
    <dgm:cxn modelId="{2E6D09EA-7E25-4489-B36F-A52750164BBC}" type="presOf" srcId="{F0BA481C-1177-435E-A834-97D98F194D16}" destId="{AD516843-17D5-4BDF-824C-2C74D57986F4}" srcOrd="0" destOrd="0" presId="urn:microsoft.com/office/officeart/2005/8/layout/vProcess5"/>
    <dgm:cxn modelId="{16896E1E-8DCA-432B-8183-09393F4DD188}" type="presOf" srcId="{6D683D82-1029-49E3-851C-98E811FD23B1}" destId="{22C2E029-0731-43EE-ABC8-F583478407E0}" srcOrd="0" destOrd="0" presId="urn:microsoft.com/office/officeart/2005/8/layout/vProcess5"/>
    <dgm:cxn modelId="{7E4452FB-8108-4DE8-804D-BB8365506CA5}" type="presOf" srcId="{6D683D82-1029-49E3-851C-98E811FD23B1}" destId="{A6F7AE19-68BA-41C5-8EB3-65FE35613717}" srcOrd="1" destOrd="0" presId="urn:microsoft.com/office/officeart/2005/8/layout/vProcess5"/>
    <dgm:cxn modelId="{D0275BCC-BD23-4CA0-8E7A-46A558DF292B}" type="presOf" srcId="{3A27F7BB-27EE-4013-9FD8-FFD57A72384D}" destId="{E83BAD45-F0DE-4638-8094-A389F874DECD}" srcOrd="0" destOrd="0" presId="urn:microsoft.com/office/officeart/2005/8/layout/vProcess5"/>
    <dgm:cxn modelId="{161714CA-E6FE-49D9-98DC-CC280E57E7E6}" type="presOf" srcId="{5BB12A56-4191-4883-A420-F8B4898761A1}" destId="{16F62E0C-C52E-40E8-AD5C-A5C862E256E7}" srcOrd="0" destOrd="0" presId="urn:microsoft.com/office/officeart/2005/8/layout/vProcess5"/>
    <dgm:cxn modelId="{AC0E3C2E-271B-48FB-BE8B-597DFACC5515}" type="presOf" srcId="{5AB2E60B-BC28-480C-BBC8-A8350500B098}" destId="{5C56BE27-92EE-4704-A924-C4B47697C376}" srcOrd="1" destOrd="0" presId="urn:microsoft.com/office/officeart/2005/8/layout/vProcess5"/>
    <dgm:cxn modelId="{E5E07049-D8E0-40E0-AA97-DC368EF2BCBF}" type="presOf" srcId="{5AB2E60B-BC28-480C-BBC8-A8350500B098}" destId="{706ADF86-C5A6-411F-919A-45D17BAF95D7}" srcOrd="0" destOrd="0" presId="urn:microsoft.com/office/officeart/2005/8/layout/vProcess5"/>
    <dgm:cxn modelId="{245C9D24-354F-46BB-9738-9B368DB86C32}" type="presOf" srcId="{8E688A87-35E4-4FDE-AB5F-4C44DCDF4C78}" destId="{D1359617-8406-47D2-87CF-BD3C515489EE}" srcOrd="0" destOrd="0" presId="urn:microsoft.com/office/officeart/2005/8/layout/vProcess5"/>
    <dgm:cxn modelId="{EAAAD40B-B2D7-46B5-83B2-057CC7A533A6}" srcId="{8E688A87-35E4-4FDE-AB5F-4C44DCDF4C78}" destId="{5AB2E60B-BC28-480C-BBC8-A8350500B098}" srcOrd="1" destOrd="0" parTransId="{05F876E5-0E44-4055-98B2-32A11934F4F2}" sibTransId="{F0BA481C-1177-435E-A834-97D98F194D16}"/>
    <dgm:cxn modelId="{8FC80B17-3FFB-4809-A51C-2C4E2CDCE83F}" type="presOf" srcId="{2A8E310E-1E5E-43AA-8E1F-A4A079299337}" destId="{FD33AB99-D893-4A04-BB12-4FE2C7F43B44}" srcOrd="0" destOrd="0" presId="urn:microsoft.com/office/officeart/2005/8/layout/vProcess5"/>
    <dgm:cxn modelId="{EAFC471B-C0E1-426F-9CB3-761B149E3109}" srcId="{8E688A87-35E4-4FDE-AB5F-4C44DCDF4C78}" destId="{6D683D82-1029-49E3-851C-98E811FD23B1}" srcOrd="2" destOrd="0" parTransId="{41AC6B35-3FAB-4731-BE1D-4FC91504B7CE}" sibTransId="{2A8E310E-1E5E-43AA-8E1F-A4A079299337}"/>
    <dgm:cxn modelId="{B28FF138-FAAB-4E47-80D8-CF10C94CF30C}" type="presOf" srcId="{3A27F7BB-27EE-4013-9FD8-FFD57A72384D}" destId="{5841445F-D81B-4684-A2DE-5CB2DCEA31B1}" srcOrd="1" destOrd="0" presId="urn:microsoft.com/office/officeart/2005/8/layout/vProcess5"/>
    <dgm:cxn modelId="{7814178C-A218-4397-AA26-A961C2ABEB21}" srcId="{8E688A87-35E4-4FDE-AB5F-4C44DCDF4C78}" destId="{3A27F7BB-27EE-4013-9FD8-FFD57A72384D}" srcOrd="0" destOrd="0" parTransId="{A6003445-529C-485D-BD87-3966D8035CA6}" sibTransId="{5BB12A56-4191-4883-A420-F8B4898761A1}"/>
    <dgm:cxn modelId="{9CEF2873-04FD-4E9F-B423-D50B27F16AC0}" srcId="{8E688A87-35E4-4FDE-AB5F-4C44DCDF4C78}" destId="{E59845DB-A9F7-4285-B244-7D5AD9F90916}" srcOrd="3" destOrd="0" parTransId="{67CDAD9D-B334-4AE7-B1A4-48A568D75D67}" sibTransId="{883C601B-B88B-43C1-8B2C-2FFB202D1956}"/>
    <dgm:cxn modelId="{6FAA50DE-6840-4EBE-878E-ECC7DDBE748C}" type="presOf" srcId="{E59845DB-A9F7-4285-B244-7D5AD9F90916}" destId="{668F0B79-5C69-4416-9A82-69F9F454579C}" srcOrd="0" destOrd="0" presId="urn:microsoft.com/office/officeart/2005/8/layout/vProcess5"/>
    <dgm:cxn modelId="{927E3F37-E5BC-4B19-B190-520B508C3F52}" type="presParOf" srcId="{D1359617-8406-47D2-87CF-BD3C515489EE}" destId="{002E86EE-6F03-47FA-A32D-1992AB825550}" srcOrd="0" destOrd="0" presId="urn:microsoft.com/office/officeart/2005/8/layout/vProcess5"/>
    <dgm:cxn modelId="{543CA44A-98B9-4ECC-8137-3C47AE55D3D6}" type="presParOf" srcId="{D1359617-8406-47D2-87CF-BD3C515489EE}" destId="{E83BAD45-F0DE-4638-8094-A389F874DECD}" srcOrd="1" destOrd="0" presId="urn:microsoft.com/office/officeart/2005/8/layout/vProcess5"/>
    <dgm:cxn modelId="{DE8A1E22-095F-4A8D-9325-F19CD09BBCAA}" type="presParOf" srcId="{D1359617-8406-47D2-87CF-BD3C515489EE}" destId="{706ADF86-C5A6-411F-919A-45D17BAF95D7}" srcOrd="2" destOrd="0" presId="urn:microsoft.com/office/officeart/2005/8/layout/vProcess5"/>
    <dgm:cxn modelId="{ECB2C155-CBDD-464C-88BB-4562F0EDDE42}" type="presParOf" srcId="{D1359617-8406-47D2-87CF-BD3C515489EE}" destId="{22C2E029-0731-43EE-ABC8-F583478407E0}" srcOrd="3" destOrd="0" presId="urn:microsoft.com/office/officeart/2005/8/layout/vProcess5"/>
    <dgm:cxn modelId="{BA483D2C-21F6-427D-8217-711B8AE9EA99}" type="presParOf" srcId="{D1359617-8406-47D2-87CF-BD3C515489EE}" destId="{668F0B79-5C69-4416-9A82-69F9F454579C}" srcOrd="4" destOrd="0" presId="urn:microsoft.com/office/officeart/2005/8/layout/vProcess5"/>
    <dgm:cxn modelId="{D404BB98-5AE5-455B-B3B0-9142FA642F3E}" type="presParOf" srcId="{D1359617-8406-47D2-87CF-BD3C515489EE}" destId="{16F62E0C-C52E-40E8-AD5C-A5C862E256E7}" srcOrd="5" destOrd="0" presId="urn:microsoft.com/office/officeart/2005/8/layout/vProcess5"/>
    <dgm:cxn modelId="{DAE8380F-3495-4419-B70C-B50F0938A7FF}" type="presParOf" srcId="{D1359617-8406-47D2-87CF-BD3C515489EE}" destId="{AD516843-17D5-4BDF-824C-2C74D57986F4}" srcOrd="6" destOrd="0" presId="urn:microsoft.com/office/officeart/2005/8/layout/vProcess5"/>
    <dgm:cxn modelId="{7688F370-CEDC-441E-90FC-BBBC4B081558}" type="presParOf" srcId="{D1359617-8406-47D2-87CF-BD3C515489EE}" destId="{FD33AB99-D893-4A04-BB12-4FE2C7F43B44}" srcOrd="7" destOrd="0" presId="urn:microsoft.com/office/officeart/2005/8/layout/vProcess5"/>
    <dgm:cxn modelId="{C01204B0-C9C4-4414-8811-FBC751492F5D}" type="presParOf" srcId="{D1359617-8406-47D2-87CF-BD3C515489EE}" destId="{5841445F-D81B-4684-A2DE-5CB2DCEA31B1}" srcOrd="8" destOrd="0" presId="urn:microsoft.com/office/officeart/2005/8/layout/vProcess5"/>
    <dgm:cxn modelId="{ABDB02C5-909A-465C-9146-6A5FB58944E7}" type="presParOf" srcId="{D1359617-8406-47D2-87CF-BD3C515489EE}" destId="{5C56BE27-92EE-4704-A924-C4B47697C376}" srcOrd="9" destOrd="0" presId="urn:microsoft.com/office/officeart/2005/8/layout/vProcess5"/>
    <dgm:cxn modelId="{0A48F0CD-9F6E-4A2F-B61D-DE16F6DADFB2}" type="presParOf" srcId="{D1359617-8406-47D2-87CF-BD3C515489EE}" destId="{A6F7AE19-68BA-41C5-8EB3-65FE35613717}" srcOrd="10" destOrd="0" presId="urn:microsoft.com/office/officeart/2005/8/layout/vProcess5"/>
    <dgm:cxn modelId="{6114C3EA-FCD0-4B22-BF20-03A5DFD0BC3B}" type="presParOf" srcId="{D1359617-8406-47D2-87CF-BD3C515489EE}" destId="{DD04D17D-0328-4357-8DF0-ED60CA20576F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688A87-35E4-4FDE-AB5F-4C44DCDF4C78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27F7BB-27EE-4013-9FD8-FFD57A72384D}">
      <dgm:prSet phldrT="[Text]" custT="1"/>
      <dgm:spPr/>
      <dgm:t>
        <a:bodyPr/>
        <a:lstStyle/>
        <a:p>
          <a:r>
            <a:rPr lang="en-US" sz="2800" dirty="0" smtClean="0"/>
            <a:t>Http Request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1800" dirty="0" smtClean="0"/>
            <a:t>(</a:t>
          </a:r>
          <a:r>
            <a:rPr lang="en-US" sz="1800" dirty="0" err="1" smtClean="0"/>
            <a:t>Servlet</a:t>
          </a:r>
          <a:r>
            <a:rPr lang="en-US" sz="1800" dirty="0" smtClean="0"/>
            <a:t>: parameters encoded using JSON)</a:t>
          </a:r>
          <a:endParaRPr lang="en-US" sz="1600" dirty="0"/>
        </a:p>
      </dgm:t>
    </dgm:pt>
    <dgm:pt modelId="{A6003445-529C-485D-BD87-3966D8035CA6}" type="parTrans" cxnId="{7814178C-A218-4397-AA26-A961C2ABEB21}">
      <dgm:prSet/>
      <dgm:spPr/>
      <dgm:t>
        <a:bodyPr/>
        <a:lstStyle/>
        <a:p>
          <a:endParaRPr lang="en-US"/>
        </a:p>
      </dgm:t>
    </dgm:pt>
    <dgm:pt modelId="{5BB12A56-4191-4883-A420-F8B4898761A1}" type="sibTrans" cxnId="{7814178C-A218-4397-AA26-A961C2ABEB21}">
      <dgm:prSet/>
      <dgm:spPr/>
      <dgm:t>
        <a:bodyPr/>
        <a:lstStyle/>
        <a:p>
          <a:endParaRPr lang="en-US"/>
        </a:p>
      </dgm:t>
    </dgm:pt>
    <dgm:pt modelId="{5AB2E60B-BC28-480C-BBC8-A8350500B098}">
      <dgm:prSet phldrT="[Text]" custT="1"/>
      <dgm:spPr/>
      <dgm:t>
        <a:bodyPr/>
        <a:lstStyle/>
        <a:p>
          <a:r>
            <a:rPr lang="en-US" sz="2800" dirty="0" smtClean="0"/>
            <a:t>Update Device Location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1800" dirty="0" smtClean="0"/>
            <a:t>(if needed change device status, using session EJB &amp; JPA)</a:t>
          </a:r>
          <a:endParaRPr lang="en-US" sz="1600" dirty="0"/>
        </a:p>
      </dgm:t>
    </dgm:pt>
    <dgm:pt modelId="{05F876E5-0E44-4055-98B2-32A11934F4F2}" type="parTrans" cxnId="{EAAAD40B-B2D7-46B5-83B2-057CC7A533A6}">
      <dgm:prSet/>
      <dgm:spPr/>
      <dgm:t>
        <a:bodyPr/>
        <a:lstStyle/>
        <a:p>
          <a:endParaRPr lang="en-US"/>
        </a:p>
      </dgm:t>
    </dgm:pt>
    <dgm:pt modelId="{F0BA481C-1177-435E-A834-97D98F194D16}" type="sibTrans" cxnId="{EAAAD40B-B2D7-46B5-83B2-057CC7A533A6}">
      <dgm:prSet/>
      <dgm:spPr/>
      <dgm:t>
        <a:bodyPr/>
        <a:lstStyle/>
        <a:p>
          <a:endParaRPr lang="en-US"/>
        </a:p>
      </dgm:t>
    </dgm:pt>
    <dgm:pt modelId="{D1359617-8406-47D2-87CF-BD3C515489EE}" type="pres">
      <dgm:prSet presAssocID="{8E688A87-35E4-4FDE-AB5F-4C44DCDF4C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E86EE-6F03-47FA-A32D-1992AB825550}" type="pres">
      <dgm:prSet presAssocID="{8E688A87-35E4-4FDE-AB5F-4C44DCDF4C78}" presName="dummyMaxCanvas" presStyleCnt="0">
        <dgm:presLayoutVars/>
      </dgm:prSet>
      <dgm:spPr/>
    </dgm:pt>
    <dgm:pt modelId="{54B269C4-AC5B-4DF9-9716-BF2315F176E3}" type="pres">
      <dgm:prSet presAssocID="{8E688A87-35E4-4FDE-AB5F-4C44DCDF4C78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FCD4C-B921-43DB-A40F-659F6527F9D0}" type="pres">
      <dgm:prSet presAssocID="{8E688A87-35E4-4FDE-AB5F-4C44DCDF4C78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DDBF4-4ED2-4BD2-B2E4-A5EAF9504949}" type="pres">
      <dgm:prSet presAssocID="{8E688A87-35E4-4FDE-AB5F-4C44DCDF4C78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A53C-A135-4B55-8084-C5B7AFADE6D5}" type="pres">
      <dgm:prSet presAssocID="{8E688A87-35E4-4FDE-AB5F-4C44DCDF4C7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2922D-E4EE-4638-B843-B40FD6B4DD14}" type="pres">
      <dgm:prSet presAssocID="{8E688A87-35E4-4FDE-AB5F-4C44DCDF4C7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14060-55D5-49F7-8C3D-EA9F1FC50F60}" type="presOf" srcId="{5AB2E60B-BC28-480C-BBC8-A8350500B098}" destId="{2E0FCD4C-B921-43DB-A40F-659F6527F9D0}" srcOrd="0" destOrd="0" presId="urn:microsoft.com/office/officeart/2005/8/layout/vProcess5"/>
    <dgm:cxn modelId="{EAAAD40B-B2D7-46B5-83B2-057CC7A533A6}" srcId="{8E688A87-35E4-4FDE-AB5F-4C44DCDF4C78}" destId="{5AB2E60B-BC28-480C-BBC8-A8350500B098}" srcOrd="1" destOrd="0" parTransId="{05F876E5-0E44-4055-98B2-32A11934F4F2}" sibTransId="{F0BA481C-1177-435E-A834-97D98F194D16}"/>
    <dgm:cxn modelId="{CACAD3E0-7953-472A-AA0C-0800C16D5A68}" type="presOf" srcId="{3A27F7BB-27EE-4013-9FD8-FFD57A72384D}" destId="{5DDDA53C-A135-4B55-8084-C5B7AFADE6D5}" srcOrd="1" destOrd="0" presId="urn:microsoft.com/office/officeart/2005/8/layout/vProcess5"/>
    <dgm:cxn modelId="{279FEED8-2BFE-408A-9DED-BC4CBD44BDC3}" type="presOf" srcId="{3A27F7BB-27EE-4013-9FD8-FFD57A72384D}" destId="{54B269C4-AC5B-4DF9-9716-BF2315F176E3}" srcOrd="0" destOrd="0" presId="urn:microsoft.com/office/officeart/2005/8/layout/vProcess5"/>
    <dgm:cxn modelId="{7814178C-A218-4397-AA26-A961C2ABEB21}" srcId="{8E688A87-35E4-4FDE-AB5F-4C44DCDF4C78}" destId="{3A27F7BB-27EE-4013-9FD8-FFD57A72384D}" srcOrd="0" destOrd="0" parTransId="{A6003445-529C-485D-BD87-3966D8035CA6}" sibTransId="{5BB12A56-4191-4883-A420-F8B4898761A1}"/>
    <dgm:cxn modelId="{83EAED25-131A-4F46-80EA-4219C11770E4}" type="presOf" srcId="{8E688A87-35E4-4FDE-AB5F-4C44DCDF4C78}" destId="{D1359617-8406-47D2-87CF-BD3C515489EE}" srcOrd="0" destOrd="0" presId="urn:microsoft.com/office/officeart/2005/8/layout/vProcess5"/>
    <dgm:cxn modelId="{4E05FC39-8F5B-44EA-B17C-64E0FB50E11B}" type="presOf" srcId="{5BB12A56-4191-4883-A420-F8B4898761A1}" destId="{9D0DDBF4-4ED2-4BD2-B2E4-A5EAF9504949}" srcOrd="0" destOrd="0" presId="urn:microsoft.com/office/officeart/2005/8/layout/vProcess5"/>
    <dgm:cxn modelId="{03226051-66FB-43E3-90F6-19763470A548}" type="presOf" srcId="{5AB2E60B-BC28-480C-BBC8-A8350500B098}" destId="{A372922D-E4EE-4638-B843-B40FD6B4DD14}" srcOrd="1" destOrd="0" presId="urn:microsoft.com/office/officeart/2005/8/layout/vProcess5"/>
    <dgm:cxn modelId="{D399B79B-3029-41A7-8545-C50E6A7136FD}" type="presParOf" srcId="{D1359617-8406-47D2-87CF-BD3C515489EE}" destId="{002E86EE-6F03-47FA-A32D-1992AB825550}" srcOrd="0" destOrd="0" presId="urn:microsoft.com/office/officeart/2005/8/layout/vProcess5"/>
    <dgm:cxn modelId="{71B11A9A-B8B5-4F5C-95C4-9DD332A55CE4}" type="presParOf" srcId="{D1359617-8406-47D2-87CF-BD3C515489EE}" destId="{54B269C4-AC5B-4DF9-9716-BF2315F176E3}" srcOrd="1" destOrd="0" presId="urn:microsoft.com/office/officeart/2005/8/layout/vProcess5"/>
    <dgm:cxn modelId="{98C66624-C90B-4074-A303-0B1E4B10585E}" type="presParOf" srcId="{D1359617-8406-47D2-87CF-BD3C515489EE}" destId="{2E0FCD4C-B921-43DB-A40F-659F6527F9D0}" srcOrd="2" destOrd="0" presId="urn:microsoft.com/office/officeart/2005/8/layout/vProcess5"/>
    <dgm:cxn modelId="{962E1E1E-55F8-4A25-80BA-C4E7A8E27B90}" type="presParOf" srcId="{D1359617-8406-47D2-87CF-BD3C515489EE}" destId="{9D0DDBF4-4ED2-4BD2-B2E4-A5EAF9504949}" srcOrd="3" destOrd="0" presId="urn:microsoft.com/office/officeart/2005/8/layout/vProcess5"/>
    <dgm:cxn modelId="{51524017-444A-4A13-AFD1-1EAB2B5E6253}" type="presParOf" srcId="{D1359617-8406-47D2-87CF-BD3C515489EE}" destId="{5DDDA53C-A135-4B55-8084-C5B7AFADE6D5}" srcOrd="4" destOrd="0" presId="urn:microsoft.com/office/officeart/2005/8/layout/vProcess5"/>
    <dgm:cxn modelId="{2D256115-A1EB-4C06-9367-CB365A4D8698}" type="presParOf" srcId="{D1359617-8406-47D2-87CF-BD3C515489EE}" destId="{A372922D-E4EE-4638-B843-B40FD6B4DD14}" srcOrd="5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AF0E09-B811-4A8F-BC4E-93887B7D83C9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29976B-03D1-430F-AEA8-0CC33F897D11}">
      <dgm:prSet phldrT="[Text]"/>
      <dgm:spPr/>
      <dgm:t>
        <a:bodyPr/>
        <a:lstStyle/>
        <a:p>
          <a:r>
            <a:rPr lang="en-US" dirty="0" smtClean="0"/>
            <a:t>Get</a:t>
          </a:r>
        </a:p>
        <a:p>
          <a:r>
            <a:rPr lang="en-US" dirty="0" smtClean="0"/>
            <a:t>Device Info</a:t>
          </a:r>
          <a:endParaRPr lang="en-US" dirty="0"/>
        </a:p>
      </dgm:t>
    </dgm:pt>
    <dgm:pt modelId="{2F0D2A17-BB93-45B7-B81B-54E0A497531A}" type="parTrans" cxnId="{E0053C20-4236-4551-A5A4-62A2917BAEB2}">
      <dgm:prSet/>
      <dgm:spPr/>
      <dgm:t>
        <a:bodyPr/>
        <a:lstStyle/>
        <a:p>
          <a:endParaRPr lang="en-US"/>
        </a:p>
      </dgm:t>
    </dgm:pt>
    <dgm:pt modelId="{CC3F5E04-78C7-4ABF-8215-AB997CC7BCCB}" type="sibTrans" cxnId="{E0053C20-4236-4551-A5A4-62A2917BAEB2}">
      <dgm:prSet/>
      <dgm:spPr/>
      <dgm:t>
        <a:bodyPr/>
        <a:lstStyle/>
        <a:p>
          <a:endParaRPr lang="en-US"/>
        </a:p>
      </dgm:t>
    </dgm:pt>
    <dgm:pt modelId="{5399EAD9-7D31-45A0-9957-911B0416B8DF}">
      <dgm:prSet phldrT="[Text]"/>
      <dgm:spPr/>
      <dgm:t>
        <a:bodyPr/>
        <a:lstStyle/>
        <a:p>
          <a:r>
            <a:rPr lang="en-US" dirty="0" smtClean="0"/>
            <a:t>Load Device Driver</a:t>
          </a:r>
          <a:endParaRPr lang="en-US" dirty="0"/>
        </a:p>
      </dgm:t>
    </dgm:pt>
    <dgm:pt modelId="{F0768355-1C14-4D5B-AC98-BA20E541DF4A}" type="parTrans" cxnId="{A5C376F3-8752-4905-8BDB-0F76C3BF3B85}">
      <dgm:prSet/>
      <dgm:spPr/>
      <dgm:t>
        <a:bodyPr/>
        <a:lstStyle/>
        <a:p>
          <a:endParaRPr lang="en-US"/>
        </a:p>
      </dgm:t>
    </dgm:pt>
    <dgm:pt modelId="{73FE1105-FC92-46A4-9FD0-1387C98D8E16}" type="sibTrans" cxnId="{A5C376F3-8752-4905-8BDB-0F76C3BF3B85}">
      <dgm:prSet/>
      <dgm:spPr/>
      <dgm:t>
        <a:bodyPr/>
        <a:lstStyle/>
        <a:p>
          <a:endParaRPr lang="en-US"/>
        </a:p>
      </dgm:t>
    </dgm:pt>
    <dgm:pt modelId="{C664F2A5-FDAF-433B-B595-9A7CDB63137A}">
      <dgm:prSet phldrT="[Text]"/>
      <dgm:spPr/>
      <dgm:t>
        <a:bodyPr/>
        <a:lstStyle/>
        <a:p>
          <a:r>
            <a:rPr lang="en-US" dirty="0" smtClean="0"/>
            <a:t>Check Device State</a:t>
          </a:r>
          <a:endParaRPr lang="en-US" dirty="0"/>
        </a:p>
      </dgm:t>
    </dgm:pt>
    <dgm:pt modelId="{626774D1-F31F-4040-AF3F-1828172CAAEE}" type="parTrans" cxnId="{0DCB8F73-8C78-43FE-BB09-36BD3C53999F}">
      <dgm:prSet/>
      <dgm:spPr/>
      <dgm:t>
        <a:bodyPr/>
        <a:lstStyle/>
        <a:p>
          <a:endParaRPr lang="en-US"/>
        </a:p>
      </dgm:t>
    </dgm:pt>
    <dgm:pt modelId="{AC0A7D28-655E-4AC2-B760-DE5027EEDD4A}" type="sibTrans" cxnId="{0DCB8F73-8C78-43FE-BB09-36BD3C53999F}">
      <dgm:prSet/>
      <dgm:spPr/>
      <dgm:t>
        <a:bodyPr/>
        <a:lstStyle/>
        <a:p>
          <a:endParaRPr lang="en-US"/>
        </a:p>
      </dgm:t>
    </dgm:pt>
    <dgm:pt modelId="{20D12192-B715-43C9-94FD-6BA6B6261291}">
      <dgm:prSet phldrT="[Text]"/>
      <dgm:spPr/>
      <dgm:t>
        <a:bodyPr/>
        <a:lstStyle/>
        <a:p>
          <a:r>
            <a:rPr lang="en-US" dirty="0" smtClean="0"/>
            <a:t>Persist Device State</a:t>
          </a:r>
          <a:endParaRPr lang="en-US" dirty="0"/>
        </a:p>
      </dgm:t>
    </dgm:pt>
    <dgm:pt modelId="{71A89FB7-EB75-4E5A-A811-BF3D5293D103}" type="parTrans" cxnId="{EA73BCFA-73D1-4898-9FD7-142E20E385F6}">
      <dgm:prSet/>
      <dgm:spPr/>
      <dgm:t>
        <a:bodyPr/>
        <a:lstStyle/>
        <a:p>
          <a:endParaRPr lang="en-US"/>
        </a:p>
      </dgm:t>
    </dgm:pt>
    <dgm:pt modelId="{EB15770B-E5A3-4C29-AFC3-74BBF89D9E5D}" type="sibTrans" cxnId="{EA73BCFA-73D1-4898-9FD7-142E20E385F6}">
      <dgm:prSet/>
      <dgm:spPr/>
      <dgm:t>
        <a:bodyPr/>
        <a:lstStyle/>
        <a:p>
          <a:endParaRPr lang="en-US"/>
        </a:p>
      </dgm:t>
    </dgm:pt>
    <dgm:pt modelId="{BFBC7D76-09F4-4B37-9E2C-24299F3FE257}" type="pres">
      <dgm:prSet presAssocID="{16AF0E09-B811-4A8F-BC4E-93887B7D83C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19062-53CE-4A8E-81A3-A145FC57BEE9}" type="pres">
      <dgm:prSet presAssocID="{6729976B-03D1-430F-AEA8-0CC33F897D1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FBD5A-E11D-4FC6-BC73-5C9F28E19AB8}" type="pres">
      <dgm:prSet presAssocID="{CC3F5E04-78C7-4ABF-8215-AB997CC7BCC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3898399-6390-460C-A590-F8BDE6E758AE}" type="pres">
      <dgm:prSet presAssocID="{CC3F5E04-78C7-4ABF-8215-AB997CC7BCC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BABBCE9-39E0-4EE0-B9B7-55B225C400BE}" type="pres">
      <dgm:prSet presAssocID="{5399EAD9-7D31-45A0-9957-911B0416B8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D9847-5FA6-4FA8-95B2-B842E912E31A}" type="pres">
      <dgm:prSet presAssocID="{73FE1105-FC92-46A4-9FD0-1387C98D8E1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8E36647-1D7B-4612-B2B5-F2E373B66808}" type="pres">
      <dgm:prSet presAssocID="{73FE1105-FC92-46A4-9FD0-1387C98D8E1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1FD57E5-B3DC-4A7E-8B3A-A6ED8BCA760D}" type="pres">
      <dgm:prSet presAssocID="{C664F2A5-FDAF-433B-B595-9A7CDB63137A}" presName="node" presStyleLbl="node1" presStyleIdx="2" presStyleCnt="4" custRadScaleRad="101336" custRadScaleInc="1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99A77-A4F3-4A79-AB24-C8648789DDF1}" type="pres">
      <dgm:prSet presAssocID="{AC0A7D28-655E-4AC2-B760-DE5027EEDD4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4C667EB-C8ED-4651-8A56-BFFC1945DDFD}" type="pres">
      <dgm:prSet presAssocID="{AC0A7D28-655E-4AC2-B760-DE5027EEDD4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3E1D3CD-D7FF-4F4A-84AD-7F9EC81CE1FA}" type="pres">
      <dgm:prSet presAssocID="{20D12192-B715-43C9-94FD-6BA6B62612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961A2-6C32-44FA-97DC-B4B1F1051C53}" type="pres">
      <dgm:prSet presAssocID="{EB15770B-E5A3-4C29-AFC3-74BBF89D9E5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20727AE-B633-40CA-8940-EE15091E0FDA}" type="pres">
      <dgm:prSet presAssocID="{EB15770B-E5A3-4C29-AFC3-74BBF89D9E5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0053C20-4236-4551-A5A4-62A2917BAEB2}" srcId="{16AF0E09-B811-4A8F-BC4E-93887B7D83C9}" destId="{6729976B-03D1-430F-AEA8-0CC33F897D11}" srcOrd="0" destOrd="0" parTransId="{2F0D2A17-BB93-45B7-B81B-54E0A497531A}" sibTransId="{CC3F5E04-78C7-4ABF-8215-AB997CC7BCCB}"/>
    <dgm:cxn modelId="{B65545A7-C220-4F4D-B092-ED5EDA2BC660}" type="presOf" srcId="{AC0A7D28-655E-4AC2-B760-DE5027EEDD4A}" destId="{44C667EB-C8ED-4651-8A56-BFFC1945DDFD}" srcOrd="1" destOrd="0" presId="urn:microsoft.com/office/officeart/2005/8/layout/cycle2"/>
    <dgm:cxn modelId="{A0EFDB13-E590-49C9-97B7-D1980483A878}" type="presOf" srcId="{CC3F5E04-78C7-4ABF-8215-AB997CC7BCCB}" destId="{C3898399-6390-460C-A590-F8BDE6E758AE}" srcOrd="1" destOrd="0" presId="urn:microsoft.com/office/officeart/2005/8/layout/cycle2"/>
    <dgm:cxn modelId="{82CD356C-E0F1-4BE3-823A-0836FE4E2F38}" type="presOf" srcId="{EB15770B-E5A3-4C29-AFC3-74BBF89D9E5D}" destId="{F20727AE-B633-40CA-8940-EE15091E0FDA}" srcOrd="1" destOrd="0" presId="urn:microsoft.com/office/officeart/2005/8/layout/cycle2"/>
    <dgm:cxn modelId="{E2F9E9A4-5AFF-4A6E-BDA0-0904A67B05EB}" type="presOf" srcId="{20D12192-B715-43C9-94FD-6BA6B6261291}" destId="{33E1D3CD-D7FF-4F4A-84AD-7F9EC81CE1FA}" srcOrd="0" destOrd="0" presId="urn:microsoft.com/office/officeart/2005/8/layout/cycle2"/>
    <dgm:cxn modelId="{42AABD28-1CD2-4864-A589-5DFDE7919D34}" type="presOf" srcId="{5399EAD9-7D31-45A0-9957-911B0416B8DF}" destId="{0BABBCE9-39E0-4EE0-B9B7-55B225C400BE}" srcOrd="0" destOrd="0" presId="urn:microsoft.com/office/officeart/2005/8/layout/cycle2"/>
    <dgm:cxn modelId="{8CE02046-0D69-4BFE-8C16-DA412F700D62}" type="presOf" srcId="{73FE1105-FC92-46A4-9FD0-1387C98D8E16}" destId="{BAAD9847-5FA6-4FA8-95B2-B842E912E31A}" srcOrd="0" destOrd="0" presId="urn:microsoft.com/office/officeart/2005/8/layout/cycle2"/>
    <dgm:cxn modelId="{CDC91505-0126-474B-871A-1F248FC38AE6}" type="presOf" srcId="{16AF0E09-B811-4A8F-BC4E-93887B7D83C9}" destId="{BFBC7D76-09F4-4B37-9E2C-24299F3FE257}" srcOrd="0" destOrd="0" presId="urn:microsoft.com/office/officeart/2005/8/layout/cycle2"/>
    <dgm:cxn modelId="{EEEA734E-80C1-426C-BFC5-16E22A9C298A}" type="presOf" srcId="{AC0A7D28-655E-4AC2-B760-DE5027EEDD4A}" destId="{1DE99A77-A4F3-4A79-AB24-C8648789DDF1}" srcOrd="0" destOrd="0" presId="urn:microsoft.com/office/officeart/2005/8/layout/cycle2"/>
    <dgm:cxn modelId="{98B1E998-0B5B-43FA-8CBC-030D76810623}" type="presOf" srcId="{C664F2A5-FDAF-433B-B595-9A7CDB63137A}" destId="{91FD57E5-B3DC-4A7E-8B3A-A6ED8BCA760D}" srcOrd="0" destOrd="0" presId="urn:microsoft.com/office/officeart/2005/8/layout/cycle2"/>
    <dgm:cxn modelId="{56AD1312-857D-4331-81F9-B5BA98B1CE3E}" type="presOf" srcId="{EB15770B-E5A3-4C29-AFC3-74BBF89D9E5D}" destId="{2FB961A2-6C32-44FA-97DC-B4B1F1051C53}" srcOrd="0" destOrd="0" presId="urn:microsoft.com/office/officeart/2005/8/layout/cycle2"/>
    <dgm:cxn modelId="{86DBAF91-5080-4798-8CA5-838A1FE6FA98}" type="presOf" srcId="{6729976B-03D1-430F-AEA8-0CC33F897D11}" destId="{6EC19062-53CE-4A8E-81A3-A145FC57BEE9}" srcOrd="0" destOrd="0" presId="urn:microsoft.com/office/officeart/2005/8/layout/cycle2"/>
    <dgm:cxn modelId="{A5C376F3-8752-4905-8BDB-0F76C3BF3B85}" srcId="{16AF0E09-B811-4A8F-BC4E-93887B7D83C9}" destId="{5399EAD9-7D31-45A0-9957-911B0416B8DF}" srcOrd="1" destOrd="0" parTransId="{F0768355-1C14-4D5B-AC98-BA20E541DF4A}" sibTransId="{73FE1105-FC92-46A4-9FD0-1387C98D8E16}"/>
    <dgm:cxn modelId="{EA73BCFA-73D1-4898-9FD7-142E20E385F6}" srcId="{16AF0E09-B811-4A8F-BC4E-93887B7D83C9}" destId="{20D12192-B715-43C9-94FD-6BA6B6261291}" srcOrd="3" destOrd="0" parTransId="{71A89FB7-EB75-4E5A-A811-BF3D5293D103}" sibTransId="{EB15770B-E5A3-4C29-AFC3-74BBF89D9E5D}"/>
    <dgm:cxn modelId="{0DCB8F73-8C78-43FE-BB09-36BD3C53999F}" srcId="{16AF0E09-B811-4A8F-BC4E-93887B7D83C9}" destId="{C664F2A5-FDAF-433B-B595-9A7CDB63137A}" srcOrd="2" destOrd="0" parTransId="{626774D1-F31F-4040-AF3F-1828172CAAEE}" sibTransId="{AC0A7D28-655E-4AC2-B760-DE5027EEDD4A}"/>
    <dgm:cxn modelId="{01564F68-5AD7-482A-9E4F-077532E52A35}" type="presOf" srcId="{CC3F5E04-78C7-4ABF-8215-AB997CC7BCCB}" destId="{007FBD5A-E11D-4FC6-BC73-5C9F28E19AB8}" srcOrd="0" destOrd="0" presId="urn:microsoft.com/office/officeart/2005/8/layout/cycle2"/>
    <dgm:cxn modelId="{0D9E2165-2838-4357-9282-948BA1AFBBE4}" type="presOf" srcId="{73FE1105-FC92-46A4-9FD0-1387C98D8E16}" destId="{48E36647-1D7B-4612-B2B5-F2E373B66808}" srcOrd="1" destOrd="0" presId="urn:microsoft.com/office/officeart/2005/8/layout/cycle2"/>
    <dgm:cxn modelId="{CEAFAA2A-546F-4E10-BE38-351E122D91B5}" type="presParOf" srcId="{BFBC7D76-09F4-4B37-9E2C-24299F3FE257}" destId="{6EC19062-53CE-4A8E-81A3-A145FC57BEE9}" srcOrd="0" destOrd="0" presId="urn:microsoft.com/office/officeart/2005/8/layout/cycle2"/>
    <dgm:cxn modelId="{02076172-C4F3-4C84-B8DE-504371D1C639}" type="presParOf" srcId="{BFBC7D76-09F4-4B37-9E2C-24299F3FE257}" destId="{007FBD5A-E11D-4FC6-BC73-5C9F28E19AB8}" srcOrd="1" destOrd="0" presId="urn:microsoft.com/office/officeart/2005/8/layout/cycle2"/>
    <dgm:cxn modelId="{6C81105B-73C5-4548-8B52-B76B4263A639}" type="presParOf" srcId="{007FBD5A-E11D-4FC6-BC73-5C9F28E19AB8}" destId="{C3898399-6390-460C-A590-F8BDE6E758AE}" srcOrd="0" destOrd="0" presId="urn:microsoft.com/office/officeart/2005/8/layout/cycle2"/>
    <dgm:cxn modelId="{5CF782D7-84B6-410A-91EE-CE04D09F1B11}" type="presParOf" srcId="{BFBC7D76-09F4-4B37-9E2C-24299F3FE257}" destId="{0BABBCE9-39E0-4EE0-B9B7-55B225C400BE}" srcOrd="2" destOrd="0" presId="urn:microsoft.com/office/officeart/2005/8/layout/cycle2"/>
    <dgm:cxn modelId="{6CFED24A-4345-464D-9E16-D477253C48A6}" type="presParOf" srcId="{BFBC7D76-09F4-4B37-9E2C-24299F3FE257}" destId="{BAAD9847-5FA6-4FA8-95B2-B842E912E31A}" srcOrd="3" destOrd="0" presId="urn:microsoft.com/office/officeart/2005/8/layout/cycle2"/>
    <dgm:cxn modelId="{E3260316-91AB-4F7B-8A97-102A54FEF9EB}" type="presParOf" srcId="{BAAD9847-5FA6-4FA8-95B2-B842E912E31A}" destId="{48E36647-1D7B-4612-B2B5-F2E373B66808}" srcOrd="0" destOrd="0" presId="urn:microsoft.com/office/officeart/2005/8/layout/cycle2"/>
    <dgm:cxn modelId="{C3FE9734-8C24-4B07-9AA5-86E0278A5CFF}" type="presParOf" srcId="{BFBC7D76-09F4-4B37-9E2C-24299F3FE257}" destId="{91FD57E5-B3DC-4A7E-8B3A-A6ED8BCA760D}" srcOrd="4" destOrd="0" presId="urn:microsoft.com/office/officeart/2005/8/layout/cycle2"/>
    <dgm:cxn modelId="{762643CB-8D98-4B54-A3C5-DE6181604F0F}" type="presParOf" srcId="{BFBC7D76-09F4-4B37-9E2C-24299F3FE257}" destId="{1DE99A77-A4F3-4A79-AB24-C8648789DDF1}" srcOrd="5" destOrd="0" presId="urn:microsoft.com/office/officeart/2005/8/layout/cycle2"/>
    <dgm:cxn modelId="{3D8D9D49-32B4-455D-B4B6-FCBC4465FF54}" type="presParOf" srcId="{1DE99A77-A4F3-4A79-AB24-C8648789DDF1}" destId="{44C667EB-C8ED-4651-8A56-BFFC1945DDFD}" srcOrd="0" destOrd="0" presId="urn:microsoft.com/office/officeart/2005/8/layout/cycle2"/>
    <dgm:cxn modelId="{2E886C1E-9DB8-4DBE-A42B-E5A1A135A20D}" type="presParOf" srcId="{BFBC7D76-09F4-4B37-9E2C-24299F3FE257}" destId="{33E1D3CD-D7FF-4F4A-84AD-7F9EC81CE1FA}" srcOrd="6" destOrd="0" presId="urn:microsoft.com/office/officeart/2005/8/layout/cycle2"/>
    <dgm:cxn modelId="{1E05FFD3-6B6D-4CDB-A7D5-578D7D29BD95}" type="presParOf" srcId="{BFBC7D76-09F4-4B37-9E2C-24299F3FE257}" destId="{2FB961A2-6C32-44FA-97DC-B4B1F1051C53}" srcOrd="7" destOrd="0" presId="urn:microsoft.com/office/officeart/2005/8/layout/cycle2"/>
    <dgm:cxn modelId="{6E1A8667-32DA-47AD-8805-0ABE52E2BA18}" type="presParOf" srcId="{2FB961A2-6C32-44FA-97DC-B4B1F1051C53}" destId="{F20727AE-B633-40CA-8940-EE15091E0FDA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intl/iw/android/add-ons/google-apis/mapke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zeroconf-for-andro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063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Advanced OS Topics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0" dirty="0" smtClean="0"/>
              <a:t>Home Remote Solution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848600" cy="1382311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Guided by: </a:t>
            </a:r>
            <a:r>
              <a:rPr lang="en-US" sz="2400" b="1" dirty="0" err="1" smtClean="0"/>
              <a:t>Nezer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Zaidenberg</a:t>
            </a:r>
            <a:endParaRPr lang="en-US" sz="2400" b="1" dirty="0" smtClean="0"/>
          </a:p>
          <a:p>
            <a:pPr algn="l"/>
            <a:r>
              <a:rPr lang="en-US" sz="2400" dirty="0" smtClean="0"/>
              <a:t>Submitted By:</a:t>
            </a:r>
          </a:p>
          <a:p>
            <a:pPr algn="l"/>
            <a:r>
              <a:rPr lang="en-US" sz="2400" dirty="0" smtClean="0"/>
              <a:t>	</a:t>
            </a:r>
            <a:r>
              <a:rPr lang="en-US" sz="2400" b="1" dirty="0" err="1" smtClean="0"/>
              <a:t>Yosi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Zilberberg</a:t>
            </a:r>
            <a:r>
              <a:rPr lang="en-US" sz="2400" b="1" dirty="0" smtClean="0"/>
              <a:t> (062852249)</a:t>
            </a:r>
          </a:p>
          <a:p>
            <a:pPr algn="l"/>
            <a:r>
              <a:rPr lang="en-US" sz="2400" b="1" dirty="0" smtClean="0"/>
              <a:t>	</a:t>
            </a:r>
            <a:r>
              <a:rPr lang="en-US" sz="2400" b="1" dirty="0" err="1" smtClean="0"/>
              <a:t>Yossi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Naor</a:t>
            </a:r>
            <a:r>
              <a:rPr lang="en-US" sz="2400" b="1" dirty="0" smtClean="0"/>
              <a:t> (034217091)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Settings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257800" cy="4525963"/>
          </a:xfrm>
        </p:spPr>
        <p:txBody>
          <a:bodyPr/>
          <a:lstStyle/>
          <a:p>
            <a:r>
              <a:rPr lang="en-US" dirty="0" smtClean="0"/>
              <a:t>Change host IP</a:t>
            </a:r>
          </a:p>
          <a:p>
            <a:endParaRPr lang="en-US" dirty="0" smtClean="0"/>
          </a:p>
          <a:p>
            <a:r>
              <a:rPr lang="en-US" dirty="0" smtClean="0"/>
              <a:t>Switch between application modes</a:t>
            </a:r>
            <a:endParaRPr lang="en-US" dirty="0"/>
          </a:p>
        </p:txBody>
      </p:sp>
      <p:pic>
        <p:nvPicPr>
          <p:cNvPr id="10" name="Content Placeholder 4" descr="HomeApp_GPS.JPG"/>
          <p:cNvPicPr>
            <a:picLocks noChangeAspect="1"/>
          </p:cNvPicPr>
          <p:nvPr/>
        </p:nvPicPr>
        <p:blipFill>
          <a:blip r:embed="rId2" cstate="print"/>
          <a:srcRect l="962" t="4444" r="73067" b="19730"/>
          <a:stretch>
            <a:fillRect/>
          </a:stretch>
        </p:blipFill>
        <p:spPr>
          <a:xfrm>
            <a:off x="5791200" y="1143000"/>
            <a:ext cx="3048000" cy="5305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 descr="HomeApp_GPS.JPG"/>
          <p:cNvPicPr>
            <a:picLocks noChangeAspect="1"/>
          </p:cNvPicPr>
          <p:nvPr/>
        </p:nvPicPr>
        <p:blipFill>
          <a:blip r:embed="rId3" cstate="print"/>
          <a:srcRect l="1358" t="62481" r="73583" b="20290"/>
          <a:stretch>
            <a:fillRect/>
          </a:stretch>
        </p:blipFill>
        <p:spPr>
          <a:xfrm>
            <a:off x="2362200" y="3962400"/>
            <a:ext cx="3048000" cy="1249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2" descr="IMG016.jpg"/>
          <p:cNvPicPr>
            <a:picLocks noChangeAspect="1"/>
          </p:cNvPicPr>
          <p:nvPr/>
        </p:nvPicPr>
        <p:blipFill>
          <a:blip r:embed="rId2" cstate="print"/>
          <a:srcRect l="2234" t="4507"/>
          <a:stretch>
            <a:fillRect/>
          </a:stretch>
        </p:blipFill>
        <p:spPr>
          <a:xfrm rot="374249">
            <a:off x="851181" y="295765"/>
            <a:ext cx="4145377" cy="4319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 for Android OS</a:t>
            </a:r>
          </a:p>
          <a:p>
            <a:r>
              <a:rPr lang="en-US" sz="3200" dirty="0" smtClean="0"/>
              <a:t>Behind the Scenes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Android SDK</a:t>
            </a:r>
          </a:p>
          <a:p>
            <a:r>
              <a:rPr lang="en-US" dirty="0" smtClean="0"/>
              <a:t>Download SDK platform needed for development</a:t>
            </a:r>
          </a:p>
          <a:p>
            <a:r>
              <a:rPr lang="en-US" dirty="0" smtClean="0"/>
              <a:t>Use the minimum platform SDK version for backwards compatibility </a:t>
            </a:r>
          </a:p>
          <a:p>
            <a:r>
              <a:rPr lang="en-US" dirty="0" smtClean="0"/>
              <a:t>Home Remote requires SDK platform 1.6 </a:t>
            </a:r>
          </a:p>
          <a:p>
            <a:r>
              <a:rPr lang="en-US" dirty="0" smtClean="0"/>
              <a:t>Install the ADT Plug-in for Eclipse</a:t>
            </a:r>
          </a:p>
          <a:p>
            <a:pPr lvl="1"/>
            <a:r>
              <a:rPr lang="en-US" dirty="0" smtClean="0"/>
              <a:t>Target the Eclipse Android SDK settings to the installed location</a:t>
            </a:r>
          </a:p>
          <a:p>
            <a:pPr lvl="1"/>
            <a:r>
              <a:rPr lang="en-US" dirty="0" smtClean="0"/>
              <a:t>Select/create virtual device from “Android SDK and AVD manager”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App_GPS.JPG"/>
          <p:cNvPicPr>
            <a:picLocks noChangeAspect="1"/>
          </p:cNvPicPr>
          <p:nvPr/>
        </p:nvPicPr>
        <p:blipFill>
          <a:blip r:embed="rId2" cstate="print"/>
          <a:srcRect r="50145" b="17372"/>
          <a:stretch>
            <a:fillRect/>
          </a:stretch>
        </p:blipFill>
        <p:spPr>
          <a:xfrm>
            <a:off x="6096000" y="3810000"/>
            <a:ext cx="2864132" cy="2830226"/>
          </a:xfrm>
          <a:prstGeom prst="rect">
            <a:avLst/>
          </a:prstGeom>
        </p:spPr>
      </p:pic>
      <p:pic>
        <p:nvPicPr>
          <p:cNvPr id="5" name="Picture 4" descr="avd-dia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703800"/>
            <a:ext cx="2285999" cy="3154200"/>
          </a:xfrm>
          <a:prstGeom prst="rect">
            <a:avLst/>
          </a:prstGeom>
        </p:spPr>
      </p:pic>
      <p:pic>
        <p:nvPicPr>
          <p:cNvPr id="4" name="Picture 3" descr="avd-manag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3810000"/>
            <a:ext cx="4114800" cy="214575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ADT Plug-in for Eclipse</a:t>
            </a:r>
          </a:p>
          <a:p>
            <a:r>
              <a:rPr lang="en-US" dirty="0" smtClean="0"/>
              <a:t>Target the Eclipse Android SDK settings to the installed location</a:t>
            </a:r>
          </a:p>
          <a:p>
            <a:r>
              <a:rPr lang="en-US" dirty="0" smtClean="0"/>
              <a:t>Create/Select virtual device from “Android SDK and AVD manager”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Plug-in For Eclipse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MapView</a:t>
            </a:r>
            <a:endParaRPr lang="en-US" dirty="0" smtClean="0"/>
          </a:p>
          <a:p>
            <a:pPr lvl="1"/>
            <a:r>
              <a:rPr lang="en-US" dirty="0" smtClean="0"/>
              <a:t>View which displays a map</a:t>
            </a:r>
          </a:p>
          <a:p>
            <a:pPr lvl="1"/>
            <a:r>
              <a:rPr lang="en-US" dirty="0" smtClean="0"/>
              <a:t>Data obtained from the Google Maps service</a:t>
            </a:r>
          </a:p>
          <a:p>
            <a:pPr lvl="2">
              <a:buNone/>
            </a:pPr>
            <a:r>
              <a:rPr lang="en-US" dirty="0" smtClean="0"/>
              <a:t>Registration for Google Maps service needed</a:t>
            </a:r>
          </a:p>
          <a:p>
            <a:pPr lvl="2">
              <a:buNone/>
            </a:pPr>
            <a:r>
              <a:rPr lang="en-US" sz="1500" dirty="0" smtClean="0"/>
              <a:t>	</a:t>
            </a:r>
            <a:r>
              <a:rPr lang="en-US" sz="1500" dirty="0" smtClean="0">
                <a:hlinkClick r:id="rId2"/>
              </a:rPr>
              <a:t>http://code.google.com/intl/iw/android/add-ons/google-apis/mapkey.html</a:t>
            </a:r>
            <a:r>
              <a:rPr lang="en-US" sz="1500" dirty="0" smtClean="0"/>
              <a:t> </a:t>
            </a:r>
          </a:p>
          <a:p>
            <a:pPr lvl="2">
              <a:buNone/>
            </a:pPr>
            <a:r>
              <a:rPr lang="en-US" dirty="0" err="1" smtClean="0"/>
              <a:t>com.google.android.maps.MapView</a:t>
            </a:r>
            <a:endParaRPr lang="en-US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err="1" smtClean="0"/>
              <a:t>LocationListener</a:t>
            </a:r>
            <a:endParaRPr lang="en-US" sz="2700" dirty="0" smtClean="0"/>
          </a:p>
          <a:p>
            <a:pPr lvl="1"/>
            <a:r>
              <a:rPr lang="en-US" sz="2100" dirty="0" smtClean="0"/>
              <a:t>Notifications Listener on Location Changed </a:t>
            </a:r>
          </a:p>
          <a:p>
            <a:pPr lvl="1"/>
            <a:r>
              <a:rPr lang="en-US" sz="2100" dirty="0" err="1" smtClean="0"/>
              <a:t>android.location.LocationListener</a:t>
            </a:r>
            <a:endParaRPr lang="en-US" sz="2100" dirty="0" smtClean="0"/>
          </a:p>
          <a:p>
            <a:r>
              <a:rPr lang="en-US" dirty="0" err="1" smtClean="0"/>
              <a:t>Geocoder</a:t>
            </a:r>
            <a:endParaRPr lang="en-US" dirty="0" smtClean="0"/>
          </a:p>
          <a:p>
            <a:pPr lvl="1"/>
            <a:r>
              <a:rPr lang="en-US" sz="2100" dirty="0" smtClean="0"/>
              <a:t>Get Geo Coordinates from address</a:t>
            </a:r>
          </a:p>
          <a:p>
            <a:pPr lvl="1"/>
            <a:r>
              <a:rPr lang="en-US" sz="2100" dirty="0" err="1" smtClean="0"/>
              <a:t>android.location.Geocoder</a:t>
            </a:r>
            <a:endParaRPr lang="en-US" sz="2100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Server Side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26304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JMS (active MQ)</a:t>
            </a:r>
          </a:p>
          <a:p>
            <a:r>
              <a:rPr lang="en-US" dirty="0" smtClean="0"/>
              <a:t>JDBC (</a:t>
            </a:r>
            <a:r>
              <a:rPr lang="en-US" dirty="0" err="1" smtClean="0"/>
              <a:t>hsqldb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Jackson</a:t>
            </a:r>
          </a:p>
          <a:p>
            <a:r>
              <a:rPr lang="en-US" dirty="0" smtClean="0"/>
              <a:t>JMDNS / Apple Bonjour (</a:t>
            </a:r>
            <a:r>
              <a:rPr lang="en-US" dirty="0" err="1" smtClean="0"/>
              <a:t>dns-sd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EJBs (Session, Entities, MDBs)</a:t>
            </a:r>
          </a:p>
          <a:p>
            <a:r>
              <a:rPr lang="en-US" dirty="0" smtClean="0"/>
              <a:t>Simple HTTP </a:t>
            </a:r>
            <a:r>
              <a:rPr lang="en-US" dirty="0" err="1" smtClean="0"/>
              <a:t>Servlets</a:t>
            </a:r>
            <a:r>
              <a:rPr lang="en-US" dirty="0" smtClean="0"/>
              <a:t> (http transport)</a:t>
            </a:r>
          </a:p>
          <a:p>
            <a:r>
              <a:rPr lang="en-US" dirty="0" smtClean="0"/>
              <a:t>Web Services (managing zones &amp; devices)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81138"/>
          <a:ext cx="3352800" cy="4157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 Process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0" y="2209800"/>
          <a:ext cx="3352800" cy="4157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81138"/>
          <a:ext cx="8382000" cy="46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81138"/>
          <a:ext cx="8382000" cy="46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Home Automation System for Managing Devices</a:t>
            </a:r>
          </a:p>
          <a:p>
            <a:pPr lvl="1"/>
            <a:r>
              <a:rPr lang="en-US" dirty="0" smtClean="0"/>
              <a:t>Location Based Control using Android Application</a:t>
            </a:r>
          </a:p>
          <a:p>
            <a:pPr lvl="1"/>
            <a:r>
              <a:rPr lang="en-US" dirty="0" smtClean="0"/>
              <a:t>Device Registration via Zero Configuration Protocol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GOAL</a:t>
            </a:r>
            <a:endParaRPr lang="en-US" dirty="0"/>
          </a:p>
        </p:txBody>
      </p:sp>
      <p:grpSp>
        <p:nvGrpSpPr>
          <p:cNvPr id="4" name="קבוצה 11"/>
          <p:cNvGrpSpPr/>
          <p:nvPr/>
        </p:nvGrpSpPr>
        <p:grpSpPr>
          <a:xfrm>
            <a:off x="2362200" y="2971800"/>
            <a:ext cx="5867400" cy="3200400"/>
            <a:chOff x="2133600" y="1752600"/>
            <a:chExt cx="5867400" cy="3200400"/>
          </a:xfrm>
        </p:grpSpPr>
        <p:pic>
          <p:nvPicPr>
            <p:cNvPr id="5" name="תמונה 7" descr="men_phone.jpg"/>
            <p:cNvPicPr>
              <a:picLocks noChangeAspect="1"/>
            </p:cNvPicPr>
            <p:nvPr/>
          </p:nvPicPr>
          <p:blipFill>
            <a:blip r:embed="rId2" cstate="print"/>
            <a:srcRect l="13753" t="24435" r="8316" b="15835"/>
            <a:stretch>
              <a:fillRect/>
            </a:stretch>
          </p:blipFill>
          <p:spPr>
            <a:xfrm>
              <a:off x="2133600" y="3276600"/>
              <a:ext cx="1295400" cy="1676400"/>
            </a:xfrm>
            <a:prstGeom prst="rect">
              <a:avLst/>
            </a:prstGeom>
          </p:spPr>
        </p:pic>
        <p:pic>
          <p:nvPicPr>
            <p:cNvPr id="6" name="תמונה 5" descr="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600" y="1752600"/>
              <a:ext cx="667155" cy="1066800"/>
            </a:xfrm>
            <a:prstGeom prst="rect">
              <a:avLst/>
            </a:prstGeom>
          </p:spPr>
        </p:pic>
        <p:pic>
          <p:nvPicPr>
            <p:cNvPr id="7" name="תמונה 6" descr="lamp-cloud-ruggiu-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2895600"/>
              <a:ext cx="1504315" cy="1865350"/>
            </a:xfrm>
            <a:prstGeom prst="rect">
              <a:avLst/>
            </a:prstGeom>
          </p:spPr>
        </p:pic>
        <p:pic>
          <p:nvPicPr>
            <p:cNvPr id="8" name="תמונה 8" descr="octo-pendant-lamp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2438400"/>
              <a:ext cx="1092833" cy="1366041"/>
            </a:xfrm>
            <a:prstGeom prst="rect">
              <a:avLst/>
            </a:prstGeom>
          </p:spPr>
        </p:pic>
        <p:sp>
          <p:nvSpPr>
            <p:cNvPr id="9" name="מחומש 10"/>
            <p:cNvSpPr/>
            <p:nvPr/>
          </p:nvSpPr>
          <p:spPr>
            <a:xfrm rot="16200000">
              <a:off x="4762500" y="1485900"/>
              <a:ext cx="2971800" cy="35052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Periodically Status Check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09800" y="248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Status Check </a:t>
            </a:r>
            <a:br>
              <a:rPr lang="en-US" dirty="0" smtClean="0"/>
            </a:br>
            <a:r>
              <a:rPr lang="en-US" dirty="0" smtClean="0"/>
              <a:t>(For all Registered Devices)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686" y="1524000"/>
            <a:ext cx="81885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77200" cy="450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241"/>
            <a:ext cx="5105400" cy="476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Lamp Simulators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Lamp Simulator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562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JmDNS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Pure Java implementation for multi-cast DNS (</a:t>
            </a:r>
            <a:r>
              <a:rPr lang="en-US" dirty="0" err="1" smtClean="0"/>
              <a:t>Zeroconf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Registration to Home Remote Solution</a:t>
            </a:r>
          </a:p>
          <a:p>
            <a:r>
              <a:rPr lang="en-US" dirty="0" smtClean="0"/>
              <a:t>Modify Lamp Status </a:t>
            </a:r>
          </a:p>
          <a:p>
            <a:r>
              <a:rPr lang="en-US" dirty="0" smtClean="0"/>
              <a:t>Switch on/off by Home Remote application</a:t>
            </a:r>
          </a:p>
        </p:txBody>
      </p:sp>
      <p:pic>
        <p:nvPicPr>
          <p:cNvPr id="10" name="Content Placeholder 4" descr="HomeApp_GPS.JPG"/>
          <p:cNvPicPr>
            <a:picLocks noChangeAspect="1"/>
          </p:cNvPicPr>
          <p:nvPr/>
        </p:nvPicPr>
        <p:blipFill>
          <a:blip r:embed="rId2" cstate="print"/>
          <a:srcRect l="754" t="3797" r="72830" b="18987"/>
          <a:stretch>
            <a:fillRect/>
          </a:stretch>
        </p:blipFill>
        <p:spPr>
          <a:xfrm>
            <a:off x="5898630" y="1143000"/>
            <a:ext cx="3016770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Swing Lamp Simulator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562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Based on Bonjour Apple API</a:t>
            </a:r>
          </a:p>
          <a:p>
            <a:pPr lvl="1"/>
            <a:r>
              <a:rPr lang="en-US" dirty="0" smtClean="0"/>
              <a:t>Using Java implementation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dns-sd</a:t>
            </a:r>
            <a:r>
              <a:rPr lang="en-US" dirty="0" smtClean="0"/>
              <a:t>) for multi-cast DNS</a:t>
            </a:r>
          </a:p>
          <a:p>
            <a:r>
              <a:rPr lang="en-US" dirty="0" smtClean="0"/>
              <a:t>Registration to Home Remote Solution</a:t>
            </a:r>
          </a:p>
          <a:p>
            <a:r>
              <a:rPr lang="en-US" dirty="0" smtClean="0"/>
              <a:t>Modify Lamp Status </a:t>
            </a:r>
          </a:p>
          <a:p>
            <a:r>
              <a:rPr lang="en-US" dirty="0" smtClean="0"/>
              <a:t>Switch on/off by Home Remote application</a:t>
            </a:r>
          </a:p>
          <a:p>
            <a:r>
              <a:rPr lang="en-US" dirty="0" smtClean="0"/>
              <a:t>Executed on Win 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6235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Lamp Simulator (Linux)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Key Architectural Design</a:t>
            </a:r>
          </a:p>
          <a:p>
            <a:pPr lvl="1"/>
            <a:r>
              <a:rPr lang="en-US" dirty="0" err="1" smtClean="0"/>
              <a:t>Avahi</a:t>
            </a:r>
            <a:r>
              <a:rPr lang="en-US" dirty="0" smtClean="0"/>
              <a:t> API (</a:t>
            </a:r>
            <a:r>
              <a:rPr lang="en-US" dirty="0" err="1" smtClean="0"/>
              <a:t>dns-sd</a:t>
            </a:r>
            <a:r>
              <a:rPr lang="en-US" dirty="0" smtClean="0"/>
              <a:t> implementation for Linux)</a:t>
            </a:r>
          </a:p>
          <a:p>
            <a:pPr lvl="1"/>
            <a:r>
              <a:rPr lang="en-US" dirty="0" smtClean="0"/>
              <a:t>Boost Framework</a:t>
            </a:r>
          </a:p>
          <a:p>
            <a:pPr lvl="2"/>
            <a:r>
              <a:rPr lang="en-US" dirty="0" smtClean="0"/>
              <a:t>Managing Threads</a:t>
            </a:r>
          </a:p>
          <a:p>
            <a:pPr lvl="2"/>
            <a:r>
              <a:rPr lang="en-US" dirty="0" smtClean="0"/>
              <a:t>Handling TCP Sockets</a:t>
            </a:r>
          </a:p>
          <a:p>
            <a:r>
              <a:rPr lang="en-US" dirty="0" smtClean="0"/>
              <a:t>Executed on Linux OS </a:t>
            </a:r>
            <a:r>
              <a:rPr lang="en-US" sz="2000" dirty="0" smtClean="0"/>
              <a:t>(</a:t>
            </a:r>
            <a:r>
              <a:rPr lang="en-US" sz="2000" dirty="0" err="1" smtClean="0"/>
              <a:t>ubuntu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Registration to Home Remote Solution</a:t>
            </a:r>
          </a:p>
          <a:p>
            <a:r>
              <a:rPr lang="en-US" dirty="0" smtClean="0"/>
              <a:t>Modify Lamp Status </a:t>
            </a:r>
          </a:p>
          <a:p>
            <a:r>
              <a:rPr lang="en-US" dirty="0" smtClean="0"/>
              <a:t>Switch on/off by Home Remote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zone have a location</a:t>
            </a:r>
          </a:p>
          <a:p>
            <a:r>
              <a:rPr lang="en-US" dirty="0" smtClean="0"/>
              <a:t>Lamp is assigned to zone</a:t>
            </a:r>
          </a:p>
          <a:p>
            <a:r>
              <a:rPr lang="en-US" dirty="0" smtClean="0"/>
              <a:t>Each lamp in zone may have different distance switch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6389" t="19094" r="13960" b="11692"/>
          <a:stretch>
            <a:fillRect/>
          </a:stretch>
        </p:blipFill>
        <p:spPr bwMode="auto">
          <a:xfrm>
            <a:off x="5562600" y="1295400"/>
            <a:ext cx="2590800" cy="4419600"/>
          </a:xfrm>
          <a:prstGeom prst="rect">
            <a:avLst/>
          </a:prstGeom>
          <a:solidFill>
            <a:srgbClr val="FF0000">
              <a:alpha val="0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אליפסה 4"/>
          <p:cNvSpPr/>
          <p:nvPr/>
        </p:nvSpPr>
        <p:spPr>
          <a:xfrm>
            <a:off x="5791200" y="2209800"/>
            <a:ext cx="1828800" cy="1828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6172200" y="2590800"/>
            <a:ext cx="1066800" cy="1066800"/>
          </a:xfrm>
          <a:prstGeom prst="ellipse">
            <a:avLst/>
          </a:prstGeom>
          <a:solidFill>
            <a:srgbClr val="FFFF00">
              <a:alpha val="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6553200" y="2971800"/>
            <a:ext cx="304800" cy="304800"/>
          </a:xfrm>
          <a:prstGeom prst="ellipse">
            <a:avLst/>
          </a:prstGeom>
          <a:solidFill>
            <a:srgbClr val="92D050">
              <a:alpha val="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/>
          <p:cNvCxnSpPr>
            <a:stCxn id="15" idx="2"/>
          </p:cNvCxnSpPr>
          <p:nvPr/>
        </p:nvCxnSpPr>
        <p:spPr>
          <a:xfrm rot="16200000" flipH="1">
            <a:off x="5881360" y="2299960"/>
            <a:ext cx="1153180" cy="4953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1447800"/>
            <a:ext cx="990600" cy="523220"/>
          </a:xfrm>
          <a:prstGeom prst="rect">
            <a:avLst/>
          </a:prstGeom>
          <a:solidFill>
            <a:schemeClr val="bg1">
              <a:alpha val="68000"/>
            </a:schemeClr>
          </a:solidFill>
          <a:ln w="0">
            <a:noFill/>
          </a:ln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Zone Location</a:t>
            </a:r>
            <a:endParaRPr lang="he-IL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600200"/>
            <a:ext cx="4419600" cy="20574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48200"/>
            <a:ext cx="8382000" cy="135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All source/binaries can be found at:</a:t>
            </a:r>
          </a:p>
          <a:p>
            <a:r>
              <a:rPr lang="en-US" sz="2500" dirty="0" smtClean="0">
                <a:hlinkClick r:id="rId2"/>
              </a:rPr>
              <a:t>http</a:t>
            </a:r>
            <a:r>
              <a:rPr lang="en-US" sz="2500" dirty="0" smtClean="0">
                <a:hlinkClick r:id="rId2"/>
              </a:rPr>
              <a:t>://code.google.com/p/zeroconf-for-android</a:t>
            </a:r>
            <a:r>
              <a:rPr lang="en-US" sz="2500" dirty="0" smtClean="0">
                <a:hlinkClick r:id="rId2"/>
              </a:rPr>
              <a:t>/</a:t>
            </a:r>
            <a:r>
              <a:rPr lang="en-US" sz="2500" dirty="0" smtClean="0"/>
              <a:t> 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1"/>
            <a:ext cx="7785217" cy="434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Side</a:t>
            </a:r>
          </a:p>
          <a:p>
            <a:pPr lvl="1"/>
            <a:r>
              <a:rPr lang="en-US" dirty="0" smtClean="0"/>
              <a:t>Complete View of Device Status</a:t>
            </a:r>
          </a:p>
          <a:p>
            <a:pPr lvl="1"/>
            <a:r>
              <a:rPr lang="en-US" dirty="0" smtClean="0"/>
              <a:t>Location Based Rules for Switching Device (On/Off)</a:t>
            </a:r>
          </a:p>
          <a:p>
            <a:pPr lvl="1"/>
            <a:r>
              <a:rPr lang="en-US" dirty="0" smtClean="0"/>
              <a:t>Manual Device Switch (On/Off)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Register / Unregister Devices</a:t>
            </a:r>
          </a:p>
          <a:p>
            <a:pPr lvl="1"/>
            <a:r>
              <a:rPr lang="en-US" dirty="0" smtClean="0"/>
              <a:t>Assign Devices into Zones</a:t>
            </a:r>
          </a:p>
          <a:p>
            <a:pPr lvl="1"/>
            <a:r>
              <a:rPr lang="en-US" dirty="0" smtClean="0"/>
              <a:t>Control Devices State</a:t>
            </a:r>
          </a:p>
          <a:p>
            <a:pPr lvl="2"/>
            <a:r>
              <a:rPr lang="en-US" dirty="0" smtClean="0"/>
              <a:t>By User Location</a:t>
            </a:r>
          </a:p>
          <a:p>
            <a:pPr lvl="2"/>
            <a:r>
              <a:rPr lang="en-US" dirty="0" smtClean="0"/>
              <a:t>By User Request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 for Android OS</a:t>
            </a:r>
            <a:endParaRPr lang="en-US" sz="3200" dirty="0"/>
          </a:p>
        </p:txBody>
      </p:sp>
      <p:pic>
        <p:nvPicPr>
          <p:cNvPr id="5" name="תמונה 12" descr="IMG016.jpg"/>
          <p:cNvPicPr>
            <a:picLocks noChangeAspect="1"/>
          </p:cNvPicPr>
          <p:nvPr/>
        </p:nvPicPr>
        <p:blipFill>
          <a:blip r:embed="rId2" cstate="print"/>
          <a:srcRect l="3688" t="10383" b="15301"/>
          <a:stretch>
            <a:fillRect/>
          </a:stretch>
        </p:blipFill>
        <p:spPr>
          <a:xfrm rot="6618453">
            <a:off x="232319" y="1481385"/>
            <a:ext cx="4081743" cy="2362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and Control</a:t>
            </a:r>
          </a:p>
          <a:p>
            <a:pPr lvl="1"/>
            <a:r>
              <a:rPr lang="en-US" dirty="0" smtClean="0"/>
              <a:t>Just turn the </a:t>
            </a:r>
            <a:r>
              <a:rPr lang="en-US" b="1" i="1" dirty="0" smtClean="0"/>
              <a:t>Home Remote  </a:t>
            </a:r>
            <a:r>
              <a:rPr lang="en-US" dirty="0" smtClean="0"/>
              <a:t>application and your devices will be switched on/off according to your GPS position</a:t>
            </a:r>
          </a:p>
          <a:p>
            <a:r>
              <a:rPr lang="en-US" dirty="0" smtClean="0"/>
              <a:t>Map Control</a:t>
            </a:r>
          </a:p>
          <a:p>
            <a:pPr lvl="1"/>
            <a:r>
              <a:rPr lang="en-US" dirty="0" smtClean="0"/>
              <a:t>Allows you to control your devices by setting your location within a map</a:t>
            </a:r>
          </a:p>
          <a:p>
            <a:r>
              <a:rPr lang="en-US" dirty="0" smtClean="0"/>
              <a:t>Manual Mode</a:t>
            </a:r>
          </a:p>
          <a:p>
            <a:pPr lvl="1"/>
            <a:r>
              <a:rPr lang="en-US" dirty="0" smtClean="0"/>
              <a:t>Switch on/off devices (unbounded to GPS position)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 and Control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690872"/>
          </a:xfrm>
        </p:spPr>
        <p:txBody>
          <a:bodyPr/>
          <a:lstStyle/>
          <a:p>
            <a:r>
              <a:rPr lang="en-US" dirty="0" smtClean="0"/>
              <a:t>“Automatic Mode”</a:t>
            </a:r>
          </a:p>
          <a:p>
            <a:r>
              <a:rPr lang="en-US" dirty="0" smtClean="0"/>
              <a:t>Device can be assigned to a “Switch-Rule”</a:t>
            </a:r>
          </a:p>
          <a:p>
            <a:r>
              <a:rPr lang="en-US" dirty="0" smtClean="0"/>
              <a:t>When a user moves with his mobile the appropriate devices will be switched on/off  according to the GPS location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Content Placeholder 4" descr="HomeApp_GPS.JPG"/>
          <p:cNvPicPr>
            <a:picLocks noChangeAspect="1"/>
          </p:cNvPicPr>
          <p:nvPr/>
        </p:nvPicPr>
        <p:blipFill>
          <a:blip r:embed="rId2" cstate="print"/>
          <a:srcRect l="1004" t="3367" r="73088" b="19923"/>
          <a:stretch>
            <a:fillRect/>
          </a:stretch>
        </p:blipFill>
        <p:spPr>
          <a:xfrm>
            <a:off x="5805694" y="1164758"/>
            <a:ext cx="3033506" cy="5355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Control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029200" cy="4525963"/>
          </a:xfrm>
        </p:spPr>
        <p:txBody>
          <a:bodyPr/>
          <a:lstStyle/>
          <a:p>
            <a:r>
              <a:rPr lang="en-US" dirty="0" smtClean="0"/>
              <a:t>For Simulating 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 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Send map coordinates that emulate GPS 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Move around</a:t>
            </a:r>
          </a:p>
          <a:p>
            <a:pPr lvl="1"/>
            <a:endParaRPr lang="en-US" dirty="0"/>
          </a:p>
        </p:txBody>
      </p:sp>
      <p:pic>
        <p:nvPicPr>
          <p:cNvPr id="10" name="Content Placeholder 4" descr="HomeApp_GPS.JPG"/>
          <p:cNvPicPr>
            <a:picLocks noChangeAspect="1"/>
          </p:cNvPicPr>
          <p:nvPr/>
        </p:nvPicPr>
        <p:blipFill>
          <a:blip r:embed="rId2" cstate="print"/>
          <a:srcRect l="1358" t="4691" r="73583" b="20290"/>
          <a:stretch>
            <a:fillRect/>
          </a:stretch>
        </p:blipFill>
        <p:spPr>
          <a:xfrm>
            <a:off x="5562600" y="1143000"/>
            <a:ext cx="3048000" cy="5440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1905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133600"/>
            <a:ext cx="2895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24200" y="3657600"/>
            <a:ext cx="3276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Mode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1328"/>
            <a:ext cx="5257800" cy="4525963"/>
          </a:xfrm>
        </p:spPr>
        <p:txBody>
          <a:bodyPr/>
          <a:lstStyle/>
          <a:p>
            <a:r>
              <a:rPr lang="en-US" dirty="0" smtClean="0"/>
              <a:t>View/Modify Device Status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Accomplish the change update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Refresh current devices status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status by click</a:t>
            </a:r>
          </a:p>
          <a:p>
            <a:pPr lvl="1"/>
            <a:endParaRPr lang="en-US" dirty="0"/>
          </a:p>
        </p:txBody>
      </p:sp>
      <p:pic>
        <p:nvPicPr>
          <p:cNvPr id="10" name="Content Placeholder 4" descr="HomeApp_GPS.JPG"/>
          <p:cNvPicPr>
            <a:picLocks noChangeAspect="1"/>
          </p:cNvPicPr>
          <p:nvPr/>
        </p:nvPicPr>
        <p:blipFill>
          <a:blip r:embed="rId2" cstate="print"/>
          <a:srcRect l="947" t="4762" r="72555" b="20635"/>
          <a:stretch>
            <a:fillRect/>
          </a:stretch>
        </p:blipFill>
        <p:spPr>
          <a:xfrm>
            <a:off x="5494506" y="1066800"/>
            <a:ext cx="3268494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4572000" y="3810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48200" y="20574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1600" y="20574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3">
      <a:dk1>
        <a:srgbClr val="0F5666"/>
      </a:dk1>
      <a:lt1>
        <a:sysClr val="window" lastClr="FFFFFF"/>
      </a:lt1>
      <a:dk2>
        <a:srgbClr val="80A3D1"/>
      </a:dk2>
      <a:lt2>
        <a:srgbClr val="DEF5FA"/>
      </a:lt2>
      <a:accent1>
        <a:srgbClr val="B5E8F3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</TotalTime>
  <Words>568</Words>
  <Application>Microsoft Office PowerPoint</Application>
  <PresentationFormat>On-screen Show (4:3)</PresentationFormat>
  <Paragraphs>152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Advanced OS Topics  Home Remote Solution</vt:lpstr>
      <vt:lpstr>Solution GOAL</vt:lpstr>
      <vt:lpstr>Architecture Overview</vt:lpstr>
      <vt:lpstr>Main Use Cases</vt:lpstr>
      <vt:lpstr>Home Remote</vt:lpstr>
      <vt:lpstr>Main features</vt:lpstr>
      <vt:lpstr>Walk and Control</vt:lpstr>
      <vt:lpstr>Map Control</vt:lpstr>
      <vt:lpstr>Manual Mode</vt:lpstr>
      <vt:lpstr>Application Settings</vt:lpstr>
      <vt:lpstr>Home Remote</vt:lpstr>
      <vt:lpstr>SDK Platform</vt:lpstr>
      <vt:lpstr>ADT Plug-in For Eclipse</vt:lpstr>
      <vt:lpstr>Main Components</vt:lpstr>
      <vt:lpstr>Home Remote</vt:lpstr>
      <vt:lpstr>Main Components</vt:lpstr>
      <vt:lpstr>Registration Process</vt:lpstr>
      <vt:lpstr>Device List</vt:lpstr>
      <vt:lpstr>Location Update</vt:lpstr>
      <vt:lpstr>Periodically Status Check</vt:lpstr>
      <vt:lpstr>Architecture</vt:lpstr>
      <vt:lpstr>Architecture(2)</vt:lpstr>
      <vt:lpstr>Home Remote</vt:lpstr>
      <vt:lpstr>Android Lamp Simulator</vt:lpstr>
      <vt:lpstr>Java Swing Lamp Simulator</vt:lpstr>
      <vt:lpstr>C++ Lamp Simulator (Linux)</vt:lpstr>
      <vt:lpstr>Simulation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104329</cp:lastModifiedBy>
  <cp:revision>77</cp:revision>
  <dcterms:created xsi:type="dcterms:W3CDTF">2006-08-16T00:00:00Z</dcterms:created>
  <dcterms:modified xsi:type="dcterms:W3CDTF">2011-08-29T09:36:53Z</dcterms:modified>
</cp:coreProperties>
</file>