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58" r:id="rId3"/>
    <p:sldId id="259" r:id="rId4"/>
    <p:sldId id="266" r:id="rId5"/>
    <p:sldId id="265" r:id="rId6"/>
    <p:sldId id="267" r:id="rId7"/>
    <p:sldId id="256" r:id="rId8"/>
    <p:sldId id="281" r:id="rId9"/>
    <p:sldId id="268" r:id="rId10"/>
    <p:sldId id="269" r:id="rId11"/>
    <p:sldId id="274" r:id="rId12"/>
    <p:sldId id="270" r:id="rId13"/>
    <p:sldId id="279" r:id="rId14"/>
    <p:sldId id="280"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DD432B-46B8-465E-B157-0B98FEBE659C}" v="49" dt="2023-10-15T13:06:27.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7" autoAdjust="0"/>
    <p:restoredTop sz="94660"/>
  </p:normalViewPr>
  <p:slideViewPr>
    <p:cSldViewPr snapToGrid="0">
      <p:cViewPr varScale="1">
        <p:scale>
          <a:sx n="88" d="100"/>
          <a:sy n="88" d="100"/>
        </p:scale>
        <p:origin x="22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jaiswal" userId="8b178dcf6acd42e9" providerId="LiveId" clId="{6BDD432B-46B8-465E-B157-0B98FEBE659C}"/>
    <pc:docChg chg="undo custSel addSld delSld modSld sldOrd">
      <pc:chgData name="Aakash jaiswal" userId="8b178dcf6acd42e9" providerId="LiveId" clId="{6BDD432B-46B8-465E-B157-0B98FEBE659C}" dt="2024-02-13T06:11:16.379" v="2247" actId="20577"/>
      <pc:docMkLst>
        <pc:docMk/>
      </pc:docMkLst>
      <pc:sldChg chg="modSp mod ord">
        <pc:chgData name="Aakash jaiswal" userId="8b178dcf6acd42e9" providerId="LiveId" clId="{6BDD432B-46B8-465E-B157-0B98FEBE659C}" dt="2023-10-12T13:57:54.556" v="293" actId="255"/>
        <pc:sldMkLst>
          <pc:docMk/>
          <pc:sldMk cId="3018895148" sldId="256"/>
        </pc:sldMkLst>
        <pc:spChg chg="mod">
          <ac:chgData name="Aakash jaiswal" userId="8b178dcf6acd42e9" providerId="LiveId" clId="{6BDD432B-46B8-465E-B157-0B98FEBE659C}" dt="2023-10-12T13:57:47.769" v="292" actId="255"/>
          <ac:spMkLst>
            <pc:docMk/>
            <pc:sldMk cId="3018895148" sldId="256"/>
            <ac:spMk id="4" creationId="{0AB7304A-7028-C5E6-50E8-297C9757F5AD}"/>
          </ac:spMkLst>
        </pc:spChg>
        <pc:spChg chg="mod">
          <ac:chgData name="Aakash jaiswal" userId="8b178dcf6acd42e9" providerId="LiveId" clId="{6BDD432B-46B8-465E-B157-0B98FEBE659C}" dt="2023-10-12T13:57:54.556" v="293" actId="255"/>
          <ac:spMkLst>
            <pc:docMk/>
            <pc:sldMk cId="3018895148" sldId="256"/>
            <ac:spMk id="37" creationId="{6B4AD756-2629-FF76-1BF2-13A5956E942F}"/>
          </ac:spMkLst>
        </pc:spChg>
        <pc:spChg chg="mod">
          <ac:chgData name="Aakash jaiswal" userId="8b178dcf6acd42e9" providerId="LiveId" clId="{6BDD432B-46B8-465E-B157-0B98FEBE659C}" dt="2023-10-12T13:57:17.845" v="288" actId="255"/>
          <ac:spMkLst>
            <pc:docMk/>
            <pc:sldMk cId="3018895148" sldId="256"/>
            <ac:spMk id="47" creationId="{1FCEEA0B-7808-F695-0EA9-E66E2D14FB5E}"/>
          </ac:spMkLst>
        </pc:spChg>
        <pc:spChg chg="mod">
          <ac:chgData name="Aakash jaiswal" userId="8b178dcf6acd42e9" providerId="LiveId" clId="{6BDD432B-46B8-465E-B157-0B98FEBE659C}" dt="2023-10-12T13:57:26.476" v="289" actId="255"/>
          <ac:spMkLst>
            <pc:docMk/>
            <pc:sldMk cId="3018895148" sldId="256"/>
            <ac:spMk id="1044" creationId="{7C1F7F81-02B9-6EF3-D8D2-14C67F493FF2}"/>
          </ac:spMkLst>
        </pc:spChg>
        <pc:spChg chg="mod">
          <ac:chgData name="Aakash jaiswal" userId="8b178dcf6acd42e9" providerId="LiveId" clId="{6BDD432B-46B8-465E-B157-0B98FEBE659C}" dt="2023-10-12T13:57:35.220" v="291" actId="255"/>
          <ac:spMkLst>
            <pc:docMk/>
            <pc:sldMk cId="3018895148" sldId="256"/>
            <ac:spMk id="1046" creationId="{FBEFC67E-03FA-C535-A1E6-BF89F139A641}"/>
          </ac:spMkLst>
        </pc:spChg>
      </pc:sldChg>
      <pc:sldChg chg="modSp new mod">
        <pc:chgData name="Aakash jaiswal" userId="8b178dcf6acd42e9" providerId="LiveId" clId="{6BDD432B-46B8-465E-B157-0B98FEBE659C}" dt="2024-02-13T06:09:37.180" v="2149" actId="20577"/>
        <pc:sldMkLst>
          <pc:docMk/>
          <pc:sldMk cId="899782936" sldId="257"/>
        </pc:sldMkLst>
        <pc:spChg chg="mod">
          <ac:chgData name="Aakash jaiswal" userId="8b178dcf6acd42e9" providerId="LiveId" clId="{6BDD432B-46B8-465E-B157-0B98FEBE659C}" dt="2024-02-13T06:09:37.180" v="2149" actId="20577"/>
          <ac:spMkLst>
            <pc:docMk/>
            <pc:sldMk cId="899782936" sldId="257"/>
            <ac:spMk id="2" creationId="{25B24E73-EDF1-7845-6810-8CFCBE6AAD9C}"/>
          </ac:spMkLst>
        </pc:spChg>
        <pc:spChg chg="mod">
          <ac:chgData name="Aakash jaiswal" userId="8b178dcf6acd42e9" providerId="LiveId" clId="{6BDD432B-46B8-465E-B157-0B98FEBE659C}" dt="2023-10-12T13:36:50.499" v="50" actId="20577"/>
          <ac:spMkLst>
            <pc:docMk/>
            <pc:sldMk cId="899782936" sldId="257"/>
            <ac:spMk id="3" creationId="{7AF9E14C-E383-111A-06D6-3B8B5F2779DA}"/>
          </ac:spMkLst>
        </pc:spChg>
      </pc:sldChg>
      <pc:sldChg chg="modSp new mod">
        <pc:chgData name="Aakash jaiswal" userId="8b178dcf6acd42e9" providerId="LiveId" clId="{6BDD432B-46B8-465E-B157-0B98FEBE659C}" dt="2024-02-13T05:55:39.926" v="1662" actId="20577"/>
        <pc:sldMkLst>
          <pc:docMk/>
          <pc:sldMk cId="3629954324" sldId="258"/>
        </pc:sldMkLst>
        <pc:spChg chg="mod">
          <ac:chgData name="Aakash jaiswal" userId="8b178dcf6acd42e9" providerId="LiveId" clId="{6BDD432B-46B8-465E-B157-0B98FEBE659C}" dt="2023-10-15T12:43:20.221" v="619"/>
          <ac:spMkLst>
            <pc:docMk/>
            <pc:sldMk cId="3629954324" sldId="258"/>
            <ac:spMk id="2" creationId="{D4B3B7BA-F8D1-5858-05AE-1CECAA5338A5}"/>
          </ac:spMkLst>
        </pc:spChg>
        <pc:spChg chg="mod">
          <ac:chgData name="Aakash jaiswal" userId="8b178dcf6acd42e9" providerId="LiveId" clId="{6BDD432B-46B8-465E-B157-0B98FEBE659C}" dt="2024-02-13T05:55:39.926" v="1662" actId="20577"/>
          <ac:spMkLst>
            <pc:docMk/>
            <pc:sldMk cId="3629954324" sldId="258"/>
            <ac:spMk id="3" creationId="{49081FA3-F1E0-0D36-25CD-3957AF9B7C98}"/>
          </ac:spMkLst>
        </pc:spChg>
      </pc:sldChg>
      <pc:sldChg chg="modSp new mod">
        <pc:chgData name="Aakash jaiswal" userId="8b178dcf6acd42e9" providerId="LiveId" clId="{6BDD432B-46B8-465E-B157-0B98FEBE659C}" dt="2024-02-13T06:02:54.389" v="1851" actId="20577"/>
        <pc:sldMkLst>
          <pc:docMk/>
          <pc:sldMk cId="2456989288" sldId="259"/>
        </pc:sldMkLst>
        <pc:spChg chg="mod">
          <ac:chgData name="Aakash jaiswal" userId="8b178dcf6acd42e9" providerId="LiveId" clId="{6BDD432B-46B8-465E-B157-0B98FEBE659C}" dt="2023-10-15T12:43:20.221" v="619"/>
          <ac:spMkLst>
            <pc:docMk/>
            <pc:sldMk cId="2456989288" sldId="259"/>
            <ac:spMk id="2" creationId="{8C38FE1D-441A-47E7-54BD-A7B51CB8D030}"/>
          </ac:spMkLst>
        </pc:spChg>
        <pc:spChg chg="mod">
          <ac:chgData name="Aakash jaiswal" userId="8b178dcf6acd42e9" providerId="LiveId" clId="{6BDD432B-46B8-465E-B157-0B98FEBE659C}" dt="2024-02-13T06:02:54.389" v="1851" actId="20577"/>
          <ac:spMkLst>
            <pc:docMk/>
            <pc:sldMk cId="2456989288" sldId="259"/>
            <ac:spMk id="3" creationId="{F180DCC1-784C-70A6-FE44-63687C8E0202}"/>
          </ac:spMkLst>
        </pc:spChg>
      </pc:sldChg>
      <pc:sldChg chg="addSp delSp modSp new del mod">
        <pc:chgData name="Aakash jaiswal" userId="8b178dcf6acd42e9" providerId="LiveId" clId="{6BDD432B-46B8-465E-B157-0B98FEBE659C}" dt="2024-02-12T18:03:20.700" v="1589" actId="47"/>
        <pc:sldMkLst>
          <pc:docMk/>
          <pc:sldMk cId="2560014240" sldId="260"/>
        </pc:sldMkLst>
        <pc:spChg chg="mod">
          <ac:chgData name="Aakash jaiswal" userId="8b178dcf6acd42e9" providerId="LiveId" clId="{6BDD432B-46B8-465E-B157-0B98FEBE659C}" dt="2023-10-12T13:46:42.080" v="148" actId="20577"/>
          <ac:spMkLst>
            <pc:docMk/>
            <pc:sldMk cId="2560014240" sldId="260"/>
            <ac:spMk id="2" creationId="{081AF615-687E-5C72-1C65-60D74B4B028F}"/>
          </ac:spMkLst>
        </pc:spChg>
        <pc:spChg chg="add del">
          <ac:chgData name="Aakash jaiswal" userId="8b178dcf6acd42e9" providerId="LiveId" clId="{6BDD432B-46B8-465E-B157-0B98FEBE659C}" dt="2023-10-12T13:46:11.592" v="124" actId="931"/>
          <ac:spMkLst>
            <pc:docMk/>
            <pc:sldMk cId="2560014240" sldId="260"/>
            <ac:spMk id="3" creationId="{DC283740-58F6-760B-70F3-0EE4BBAFDD6A}"/>
          </ac:spMkLst>
        </pc:spChg>
        <pc:spChg chg="add del mod">
          <ac:chgData name="Aakash jaiswal" userId="8b178dcf6acd42e9" providerId="LiveId" clId="{6BDD432B-46B8-465E-B157-0B98FEBE659C}" dt="2023-10-12T13:43:27.829" v="77"/>
          <ac:spMkLst>
            <pc:docMk/>
            <pc:sldMk cId="2560014240" sldId="260"/>
            <ac:spMk id="5" creationId="{0C5660EF-683A-79BF-BAD4-A68EDC8F03DD}"/>
          </ac:spMkLst>
        </pc:spChg>
        <pc:spChg chg="add del mod">
          <ac:chgData name="Aakash jaiswal" userId="8b178dcf6acd42e9" providerId="LiveId" clId="{6BDD432B-46B8-465E-B157-0B98FEBE659C}" dt="2023-10-12T13:45:06.106" v="123"/>
          <ac:spMkLst>
            <pc:docMk/>
            <pc:sldMk cId="2560014240" sldId="260"/>
            <ac:spMk id="7" creationId="{5899FE55-7C0C-F6BA-ECE8-F4C632A2CDFE}"/>
          </ac:spMkLst>
        </pc:spChg>
        <pc:graphicFrameChg chg="add del mod">
          <ac:chgData name="Aakash jaiswal" userId="8b178dcf6acd42e9" providerId="LiveId" clId="{6BDD432B-46B8-465E-B157-0B98FEBE659C}" dt="2023-10-12T13:43:27.829" v="77"/>
          <ac:graphicFrameMkLst>
            <pc:docMk/>
            <pc:sldMk cId="2560014240" sldId="260"/>
            <ac:graphicFrameMk id="4" creationId="{9657BD62-394C-43B0-D609-38AA5CB09BDD}"/>
          </ac:graphicFrameMkLst>
        </pc:graphicFrameChg>
        <pc:graphicFrameChg chg="add del mod modGraphic">
          <ac:chgData name="Aakash jaiswal" userId="8b178dcf6acd42e9" providerId="LiveId" clId="{6BDD432B-46B8-465E-B157-0B98FEBE659C}" dt="2023-10-12T13:45:06.106" v="123"/>
          <ac:graphicFrameMkLst>
            <pc:docMk/>
            <pc:sldMk cId="2560014240" sldId="260"/>
            <ac:graphicFrameMk id="6" creationId="{19153748-3FA6-535C-E4FC-39AF6E53EDA0}"/>
          </ac:graphicFrameMkLst>
        </pc:graphicFrameChg>
        <pc:picChg chg="add mod">
          <ac:chgData name="Aakash jaiswal" userId="8b178dcf6acd42e9" providerId="LiveId" clId="{6BDD432B-46B8-465E-B157-0B98FEBE659C}" dt="2023-10-15T13:54:16.850" v="810" actId="14100"/>
          <ac:picMkLst>
            <pc:docMk/>
            <pc:sldMk cId="2560014240" sldId="260"/>
            <ac:picMk id="9" creationId="{8455BD2F-3891-E596-0C80-43B14C6FFCCF}"/>
          </ac:picMkLst>
        </pc:picChg>
      </pc:sldChg>
      <pc:sldChg chg="addSp delSp modSp new del mod">
        <pc:chgData name="Aakash jaiswal" userId="8b178dcf6acd42e9" providerId="LiveId" clId="{6BDD432B-46B8-465E-B157-0B98FEBE659C}" dt="2024-02-12T18:03:20.700" v="1589" actId="47"/>
        <pc:sldMkLst>
          <pc:docMk/>
          <pc:sldMk cId="3848751031" sldId="261"/>
        </pc:sldMkLst>
        <pc:spChg chg="del">
          <ac:chgData name="Aakash jaiswal" userId="8b178dcf6acd42e9" providerId="LiveId" clId="{6BDD432B-46B8-465E-B157-0B98FEBE659C}" dt="2023-10-12T13:47:02.497" v="150" actId="478"/>
          <ac:spMkLst>
            <pc:docMk/>
            <pc:sldMk cId="3848751031" sldId="261"/>
            <ac:spMk id="2" creationId="{60C12166-68A4-5394-4DAB-976D79A20CBE}"/>
          </ac:spMkLst>
        </pc:spChg>
        <pc:spChg chg="del">
          <ac:chgData name="Aakash jaiswal" userId="8b178dcf6acd42e9" providerId="LiveId" clId="{6BDD432B-46B8-465E-B157-0B98FEBE659C}" dt="2023-10-12T13:47:50.060" v="151" actId="931"/>
          <ac:spMkLst>
            <pc:docMk/>
            <pc:sldMk cId="3848751031" sldId="261"/>
            <ac:spMk id="3" creationId="{BB3D50BD-B334-3CD8-2A1B-69BA94C911FF}"/>
          </ac:spMkLst>
        </pc:spChg>
        <pc:picChg chg="add mod">
          <ac:chgData name="Aakash jaiswal" userId="8b178dcf6acd42e9" providerId="LiveId" clId="{6BDD432B-46B8-465E-B157-0B98FEBE659C}" dt="2023-10-15T13:54:02.415" v="807" actId="14100"/>
          <ac:picMkLst>
            <pc:docMk/>
            <pc:sldMk cId="3848751031" sldId="261"/>
            <ac:picMk id="5" creationId="{E9C699EA-CB50-4B25-68F0-2ADCD7D98AD9}"/>
          </ac:picMkLst>
        </pc:picChg>
      </pc:sldChg>
      <pc:sldChg chg="addSp delSp modSp new del mod">
        <pc:chgData name="Aakash jaiswal" userId="8b178dcf6acd42e9" providerId="LiveId" clId="{6BDD432B-46B8-465E-B157-0B98FEBE659C}" dt="2024-02-12T18:03:20.700" v="1589" actId="47"/>
        <pc:sldMkLst>
          <pc:docMk/>
          <pc:sldMk cId="3093384694" sldId="262"/>
        </pc:sldMkLst>
        <pc:spChg chg="del">
          <ac:chgData name="Aakash jaiswal" userId="8b178dcf6acd42e9" providerId="LiveId" clId="{6BDD432B-46B8-465E-B157-0B98FEBE659C}" dt="2023-10-12T13:48:33.461" v="159" actId="478"/>
          <ac:spMkLst>
            <pc:docMk/>
            <pc:sldMk cId="3093384694" sldId="262"/>
            <ac:spMk id="2" creationId="{91C7F7D4-7CD6-0349-3FA4-709A759322DC}"/>
          </ac:spMkLst>
        </pc:spChg>
        <pc:spChg chg="del">
          <ac:chgData name="Aakash jaiswal" userId="8b178dcf6acd42e9" providerId="LiveId" clId="{6BDD432B-46B8-465E-B157-0B98FEBE659C}" dt="2023-10-12T13:49:33.548" v="160" actId="931"/>
          <ac:spMkLst>
            <pc:docMk/>
            <pc:sldMk cId="3093384694" sldId="262"/>
            <ac:spMk id="3" creationId="{96EA1EC2-38C5-BB86-FF09-652771665093}"/>
          </ac:spMkLst>
        </pc:spChg>
        <pc:picChg chg="add mod">
          <ac:chgData name="Aakash jaiswal" userId="8b178dcf6acd42e9" providerId="LiveId" clId="{6BDD432B-46B8-465E-B157-0B98FEBE659C}" dt="2023-10-15T13:53:37.773" v="801" actId="14100"/>
          <ac:picMkLst>
            <pc:docMk/>
            <pc:sldMk cId="3093384694" sldId="262"/>
            <ac:picMk id="5" creationId="{9B66231A-7AB0-F373-24A5-77A3D7C8F55B}"/>
          </ac:picMkLst>
        </pc:picChg>
      </pc:sldChg>
      <pc:sldChg chg="addSp delSp modSp new del mod">
        <pc:chgData name="Aakash jaiswal" userId="8b178dcf6acd42e9" providerId="LiveId" clId="{6BDD432B-46B8-465E-B157-0B98FEBE659C}" dt="2024-02-12T18:03:20.700" v="1589" actId="47"/>
        <pc:sldMkLst>
          <pc:docMk/>
          <pc:sldMk cId="418659435" sldId="263"/>
        </pc:sldMkLst>
        <pc:spChg chg="del">
          <ac:chgData name="Aakash jaiswal" userId="8b178dcf6acd42e9" providerId="LiveId" clId="{6BDD432B-46B8-465E-B157-0B98FEBE659C}" dt="2023-10-12T13:50:23.227" v="170" actId="478"/>
          <ac:spMkLst>
            <pc:docMk/>
            <pc:sldMk cId="418659435" sldId="263"/>
            <ac:spMk id="2" creationId="{C517DD33-9152-B36C-9833-D7672F33AA06}"/>
          </ac:spMkLst>
        </pc:spChg>
        <pc:spChg chg="del">
          <ac:chgData name="Aakash jaiswal" userId="8b178dcf6acd42e9" providerId="LiveId" clId="{6BDD432B-46B8-465E-B157-0B98FEBE659C}" dt="2023-10-12T13:50:51.615" v="171" actId="931"/>
          <ac:spMkLst>
            <pc:docMk/>
            <pc:sldMk cId="418659435" sldId="263"/>
            <ac:spMk id="3" creationId="{EE60E155-7B71-1ECB-091C-A70839A0755E}"/>
          </ac:spMkLst>
        </pc:spChg>
        <pc:picChg chg="add mod">
          <ac:chgData name="Aakash jaiswal" userId="8b178dcf6acd42e9" providerId="LiveId" clId="{6BDD432B-46B8-465E-B157-0B98FEBE659C}" dt="2023-10-15T13:54:38.720" v="815" actId="14100"/>
          <ac:picMkLst>
            <pc:docMk/>
            <pc:sldMk cId="418659435" sldId="263"/>
            <ac:picMk id="5" creationId="{DCB157E7-673F-45F1-5D90-6F73F44B392E}"/>
          </ac:picMkLst>
        </pc:picChg>
      </pc:sldChg>
      <pc:sldChg chg="modSp new add del mod">
        <pc:chgData name="Aakash jaiswal" userId="8b178dcf6acd42e9" providerId="LiveId" clId="{6BDD432B-46B8-465E-B157-0B98FEBE659C}" dt="2024-02-13T06:09:02.907" v="2127" actId="47"/>
        <pc:sldMkLst>
          <pc:docMk/>
          <pc:sldMk cId="4280722012" sldId="264"/>
        </pc:sldMkLst>
        <pc:spChg chg="mod">
          <ac:chgData name="Aakash jaiswal" userId="8b178dcf6acd42e9" providerId="LiveId" clId="{6BDD432B-46B8-465E-B157-0B98FEBE659C}" dt="2023-10-15T12:43:20.221" v="619"/>
          <ac:spMkLst>
            <pc:docMk/>
            <pc:sldMk cId="4280722012" sldId="264"/>
            <ac:spMk id="2" creationId="{C920AD3D-15B4-B4CE-98C0-2275B3575E44}"/>
          </ac:spMkLst>
        </pc:spChg>
        <pc:spChg chg="mod">
          <ac:chgData name="Aakash jaiswal" userId="8b178dcf6acd42e9" providerId="LiveId" clId="{6BDD432B-46B8-465E-B157-0B98FEBE659C}" dt="2023-10-15T13:52:51.002" v="794" actId="113"/>
          <ac:spMkLst>
            <pc:docMk/>
            <pc:sldMk cId="4280722012" sldId="264"/>
            <ac:spMk id="3" creationId="{6E660755-799D-1C03-C42B-E4D57EE1CF5D}"/>
          </ac:spMkLst>
        </pc:spChg>
      </pc:sldChg>
      <pc:sldChg chg="addSp delSp modSp new mod">
        <pc:chgData name="Aakash jaiswal" userId="8b178dcf6acd42e9" providerId="LiveId" clId="{6BDD432B-46B8-465E-B157-0B98FEBE659C}" dt="2024-02-13T06:06:03.244" v="2105" actId="20577"/>
        <pc:sldMkLst>
          <pc:docMk/>
          <pc:sldMk cId="4123217693" sldId="265"/>
        </pc:sldMkLst>
        <pc:spChg chg="mod">
          <ac:chgData name="Aakash jaiswal" userId="8b178dcf6acd42e9" providerId="LiveId" clId="{6BDD432B-46B8-465E-B157-0B98FEBE659C}" dt="2023-10-15T12:43:20.221" v="619"/>
          <ac:spMkLst>
            <pc:docMk/>
            <pc:sldMk cId="4123217693" sldId="265"/>
            <ac:spMk id="2" creationId="{EC688669-4911-2DF7-C525-A30B1C0DA8B9}"/>
          </ac:spMkLst>
        </pc:spChg>
        <pc:spChg chg="mod">
          <ac:chgData name="Aakash jaiswal" userId="8b178dcf6acd42e9" providerId="LiveId" clId="{6BDD432B-46B8-465E-B157-0B98FEBE659C}" dt="2024-02-13T06:06:03.244" v="2105" actId="20577"/>
          <ac:spMkLst>
            <pc:docMk/>
            <pc:sldMk cId="4123217693" sldId="265"/>
            <ac:spMk id="3" creationId="{05791ADC-06B6-D59A-7AEB-2C23AD058613}"/>
          </ac:spMkLst>
        </pc:spChg>
        <pc:spChg chg="add del">
          <ac:chgData name="Aakash jaiswal" userId="8b178dcf6acd42e9" providerId="LiveId" clId="{6BDD432B-46B8-465E-B157-0B98FEBE659C}" dt="2023-10-15T13:05:58.990" v="759"/>
          <ac:spMkLst>
            <pc:docMk/>
            <pc:sldMk cId="4123217693" sldId="265"/>
            <ac:spMk id="4" creationId="{4C01B508-8A5A-C9E1-E072-2B6A14E60341}"/>
          </ac:spMkLst>
        </pc:spChg>
        <pc:spChg chg="add del">
          <ac:chgData name="Aakash jaiswal" userId="8b178dcf6acd42e9" providerId="LiveId" clId="{6BDD432B-46B8-465E-B157-0B98FEBE659C}" dt="2023-10-15T13:05:58.990" v="759"/>
          <ac:spMkLst>
            <pc:docMk/>
            <pc:sldMk cId="4123217693" sldId="265"/>
            <ac:spMk id="5" creationId="{477E572D-DA67-AE91-C28F-C93961ED1FD0}"/>
          </ac:spMkLst>
        </pc:spChg>
        <pc:spChg chg="add del">
          <ac:chgData name="Aakash jaiswal" userId="8b178dcf6acd42e9" providerId="LiveId" clId="{6BDD432B-46B8-465E-B157-0B98FEBE659C}" dt="2023-10-15T13:06:01.848" v="761"/>
          <ac:spMkLst>
            <pc:docMk/>
            <pc:sldMk cId="4123217693" sldId="265"/>
            <ac:spMk id="6" creationId="{CCC9DC71-C15C-9578-9101-938F5085135B}"/>
          </ac:spMkLst>
        </pc:spChg>
        <pc:spChg chg="add del">
          <ac:chgData name="Aakash jaiswal" userId="8b178dcf6acd42e9" providerId="LiveId" clId="{6BDD432B-46B8-465E-B157-0B98FEBE659C}" dt="2023-10-15T13:06:01.848" v="761"/>
          <ac:spMkLst>
            <pc:docMk/>
            <pc:sldMk cId="4123217693" sldId="265"/>
            <ac:spMk id="7" creationId="{2F9AA81F-26A7-F47F-7B7E-EBF097C925FE}"/>
          </ac:spMkLst>
        </pc:spChg>
        <pc:spChg chg="add del">
          <ac:chgData name="Aakash jaiswal" userId="8b178dcf6acd42e9" providerId="LiveId" clId="{6BDD432B-46B8-465E-B157-0B98FEBE659C}" dt="2023-10-15T13:06:27.141" v="763"/>
          <ac:spMkLst>
            <pc:docMk/>
            <pc:sldMk cId="4123217693" sldId="265"/>
            <ac:spMk id="8" creationId="{EE277681-FC25-9AF9-6565-B71C5E52D7F3}"/>
          </ac:spMkLst>
        </pc:spChg>
        <pc:spChg chg="add del">
          <ac:chgData name="Aakash jaiswal" userId="8b178dcf6acd42e9" providerId="LiveId" clId="{6BDD432B-46B8-465E-B157-0B98FEBE659C}" dt="2023-10-15T13:06:27.141" v="763"/>
          <ac:spMkLst>
            <pc:docMk/>
            <pc:sldMk cId="4123217693" sldId="265"/>
            <ac:spMk id="9" creationId="{A817EF2D-4756-5B2C-8BB4-040EBCE39BB9}"/>
          </ac:spMkLst>
        </pc:spChg>
        <pc:picChg chg="add del">
          <ac:chgData name="Aakash jaiswal" userId="8b178dcf6acd42e9" providerId="LiveId" clId="{6BDD432B-46B8-465E-B157-0B98FEBE659C}" dt="2023-10-15T13:05:58.990" v="759"/>
          <ac:picMkLst>
            <pc:docMk/>
            <pc:sldMk cId="4123217693" sldId="265"/>
            <ac:picMk id="1026" creationId="{A752BAEC-29E8-8B85-3DD3-C91FF3D0028E}"/>
          </ac:picMkLst>
        </pc:picChg>
        <pc:picChg chg="add del">
          <ac:chgData name="Aakash jaiswal" userId="8b178dcf6acd42e9" providerId="LiveId" clId="{6BDD432B-46B8-465E-B157-0B98FEBE659C}" dt="2023-10-15T13:06:01.848" v="761"/>
          <ac:picMkLst>
            <pc:docMk/>
            <pc:sldMk cId="4123217693" sldId="265"/>
            <ac:picMk id="1029" creationId="{7169AA6A-1A75-1DB0-0C66-57D6330A4055}"/>
          </ac:picMkLst>
        </pc:picChg>
        <pc:picChg chg="add del">
          <ac:chgData name="Aakash jaiswal" userId="8b178dcf6acd42e9" providerId="LiveId" clId="{6BDD432B-46B8-465E-B157-0B98FEBE659C}" dt="2023-10-15T13:06:27.141" v="763"/>
          <ac:picMkLst>
            <pc:docMk/>
            <pc:sldMk cId="4123217693" sldId="265"/>
            <ac:picMk id="1032" creationId="{D809E808-ECA1-FF59-3698-9B03BCCA262B}"/>
          </ac:picMkLst>
        </pc:picChg>
      </pc:sldChg>
      <pc:sldChg chg="modSp new mod ord">
        <pc:chgData name="Aakash jaiswal" userId="8b178dcf6acd42e9" providerId="LiveId" clId="{6BDD432B-46B8-465E-B157-0B98FEBE659C}" dt="2024-02-13T06:11:16.379" v="2247" actId="20577"/>
        <pc:sldMkLst>
          <pc:docMk/>
          <pc:sldMk cId="17680360" sldId="266"/>
        </pc:sldMkLst>
        <pc:spChg chg="mod">
          <ac:chgData name="Aakash jaiswal" userId="8b178dcf6acd42e9" providerId="LiveId" clId="{6BDD432B-46B8-465E-B157-0B98FEBE659C}" dt="2023-10-15T12:43:20.221" v="619"/>
          <ac:spMkLst>
            <pc:docMk/>
            <pc:sldMk cId="17680360" sldId="266"/>
            <ac:spMk id="2" creationId="{C67258A1-7661-F21C-EADE-568D37BA2809}"/>
          </ac:spMkLst>
        </pc:spChg>
        <pc:spChg chg="mod">
          <ac:chgData name="Aakash jaiswal" userId="8b178dcf6acd42e9" providerId="LiveId" clId="{6BDD432B-46B8-465E-B157-0B98FEBE659C}" dt="2024-02-13T06:11:16.379" v="2247" actId="20577"/>
          <ac:spMkLst>
            <pc:docMk/>
            <pc:sldMk cId="17680360" sldId="266"/>
            <ac:spMk id="3" creationId="{5CBCDFF3-9174-7DCF-9019-CA5B9E358A32}"/>
          </ac:spMkLst>
        </pc:spChg>
      </pc:sldChg>
      <pc:sldChg chg="delSp modSp new mod">
        <pc:chgData name="Aakash jaiswal" userId="8b178dcf6acd42e9" providerId="LiveId" clId="{6BDD432B-46B8-465E-B157-0B98FEBE659C}" dt="2023-10-12T13:56:54.044" v="285" actId="20577"/>
        <pc:sldMkLst>
          <pc:docMk/>
          <pc:sldMk cId="1135816698" sldId="267"/>
        </pc:sldMkLst>
        <pc:spChg chg="mod">
          <ac:chgData name="Aakash jaiswal" userId="8b178dcf6acd42e9" providerId="LiveId" clId="{6BDD432B-46B8-465E-B157-0B98FEBE659C}" dt="2023-10-12T13:56:54.044" v="285" actId="20577"/>
          <ac:spMkLst>
            <pc:docMk/>
            <pc:sldMk cId="1135816698" sldId="267"/>
            <ac:spMk id="2" creationId="{B09A068C-4A6F-0960-5592-3DD0921A956B}"/>
          </ac:spMkLst>
        </pc:spChg>
        <pc:spChg chg="del mod">
          <ac:chgData name="Aakash jaiswal" userId="8b178dcf6acd42e9" providerId="LiveId" clId="{6BDD432B-46B8-465E-B157-0B98FEBE659C}" dt="2023-10-12T13:56:22.458" v="259" actId="478"/>
          <ac:spMkLst>
            <pc:docMk/>
            <pc:sldMk cId="1135816698" sldId="267"/>
            <ac:spMk id="3" creationId="{E40C9B3E-8727-07A0-6665-AF6C2C01BE86}"/>
          </ac:spMkLst>
        </pc:spChg>
      </pc:sldChg>
      <pc:sldChg chg="modSp new mod">
        <pc:chgData name="Aakash jaiswal" userId="8b178dcf6acd42e9" providerId="LiveId" clId="{6BDD432B-46B8-465E-B157-0B98FEBE659C}" dt="2023-10-15T13:40:44.690" v="790" actId="255"/>
        <pc:sldMkLst>
          <pc:docMk/>
          <pc:sldMk cId="3862104577" sldId="268"/>
        </pc:sldMkLst>
        <pc:spChg chg="mod">
          <ac:chgData name="Aakash jaiswal" userId="8b178dcf6acd42e9" providerId="LiveId" clId="{6BDD432B-46B8-465E-B157-0B98FEBE659C}" dt="2023-10-15T12:43:20.221" v="619"/>
          <ac:spMkLst>
            <pc:docMk/>
            <pc:sldMk cId="3862104577" sldId="268"/>
            <ac:spMk id="2" creationId="{77812312-6348-49C7-C72B-2C99696C3B15}"/>
          </ac:spMkLst>
        </pc:spChg>
        <pc:spChg chg="mod">
          <ac:chgData name="Aakash jaiswal" userId="8b178dcf6acd42e9" providerId="LiveId" clId="{6BDD432B-46B8-465E-B157-0B98FEBE659C}" dt="2023-10-15T13:40:44.690" v="790" actId="255"/>
          <ac:spMkLst>
            <pc:docMk/>
            <pc:sldMk cId="3862104577" sldId="268"/>
            <ac:spMk id="3" creationId="{A32AAD1F-4849-42CA-9538-6BE29F1CDA57}"/>
          </ac:spMkLst>
        </pc:spChg>
      </pc:sldChg>
      <pc:sldChg chg="addSp modSp new mod">
        <pc:chgData name="Aakash jaiswal" userId="8b178dcf6acd42e9" providerId="LiveId" clId="{6BDD432B-46B8-465E-B157-0B98FEBE659C}" dt="2023-10-15T12:56:04.340" v="716" actId="14100"/>
        <pc:sldMkLst>
          <pc:docMk/>
          <pc:sldMk cId="1429855588" sldId="269"/>
        </pc:sldMkLst>
        <pc:spChg chg="mod">
          <ac:chgData name="Aakash jaiswal" userId="8b178dcf6acd42e9" providerId="LiveId" clId="{6BDD432B-46B8-465E-B157-0B98FEBE659C}" dt="2023-10-15T12:43:20.221" v="619"/>
          <ac:spMkLst>
            <pc:docMk/>
            <pc:sldMk cId="1429855588" sldId="269"/>
            <ac:spMk id="2" creationId="{AB7E6DA9-C1E9-346D-CE01-C842AFC5BFBE}"/>
          </ac:spMkLst>
        </pc:spChg>
        <pc:spChg chg="mod">
          <ac:chgData name="Aakash jaiswal" userId="8b178dcf6acd42e9" providerId="LiveId" clId="{6BDD432B-46B8-465E-B157-0B98FEBE659C}" dt="2023-10-15T12:55:54.971" v="711" actId="20577"/>
          <ac:spMkLst>
            <pc:docMk/>
            <pc:sldMk cId="1429855588" sldId="269"/>
            <ac:spMk id="3" creationId="{0C4D1AAC-A710-463F-C019-FD788BE29CAD}"/>
          </ac:spMkLst>
        </pc:spChg>
        <pc:picChg chg="add mod">
          <ac:chgData name="Aakash jaiswal" userId="8b178dcf6acd42e9" providerId="LiveId" clId="{6BDD432B-46B8-465E-B157-0B98FEBE659C}" dt="2023-10-15T12:56:04.340" v="716" actId="14100"/>
          <ac:picMkLst>
            <pc:docMk/>
            <pc:sldMk cId="1429855588" sldId="269"/>
            <ac:picMk id="4" creationId="{A9EE8367-4720-1278-EEBB-955C45B97D15}"/>
          </ac:picMkLst>
        </pc:picChg>
      </pc:sldChg>
      <pc:sldChg chg="addSp delSp modSp new mod">
        <pc:chgData name="Aakash jaiswal" userId="8b178dcf6acd42e9" providerId="LiveId" clId="{6BDD432B-46B8-465E-B157-0B98FEBE659C}" dt="2023-10-12T14:06:52.327" v="319" actId="1076"/>
        <pc:sldMkLst>
          <pc:docMk/>
          <pc:sldMk cId="4083411542" sldId="270"/>
        </pc:sldMkLst>
        <pc:spChg chg="mod">
          <ac:chgData name="Aakash jaiswal" userId="8b178dcf6acd42e9" providerId="LiveId" clId="{6BDD432B-46B8-465E-B157-0B98FEBE659C}" dt="2023-10-12T14:06:52.327" v="319" actId="1076"/>
          <ac:spMkLst>
            <pc:docMk/>
            <pc:sldMk cId="4083411542" sldId="270"/>
            <ac:spMk id="2" creationId="{B583346F-109F-2725-D79D-6B37B74F4F5D}"/>
          </ac:spMkLst>
        </pc:spChg>
        <pc:spChg chg="add del">
          <ac:chgData name="Aakash jaiswal" userId="8b178dcf6acd42e9" providerId="LiveId" clId="{6BDD432B-46B8-465E-B157-0B98FEBE659C}" dt="2023-10-12T14:06:48.639" v="318" actId="478"/>
          <ac:spMkLst>
            <pc:docMk/>
            <pc:sldMk cId="4083411542" sldId="270"/>
            <ac:spMk id="3" creationId="{E191249F-1EA7-B64B-BF05-CB4BAEB2DCF0}"/>
          </ac:spMkLst>
        </pc:spChg>
        <pc:picChg chg="add del mod">
          <ac:chgData name="Aakash jaiswal" userId="8b178dcf6acd42e9" providerId="LiveId" clId="{6BDD432B-46B8-465E-B157-0B98FEBE659C}" dt="2023-10-12T14:00:45.359" v="304"/>
          <ac:picMkLst>
            <pc:docMk/>
            <pc:sldMk cId="4083411542" sldId="270"/>
            <ac:picMk id="2050" creationId="{947C8956-08E7-5A8D-A121-563240B2C1D3}"/>
          </ac:picMkLst>
        </pc:picChg>
      </pc:sldChg>
      <pc:sldChg chg="addSp delSp modSp new del mod">
        <pc:chgData name="Aakash jaiswal" userId="8b178dcf6acd42e9" providerId="LiveId" clId="{6BDD432B-46B8-465E-B157-0B98FEBE659C}" dt="2023-10-15T14:13:29.701" v="1111" actId="47"/>
        <pc:sldMkLst>
          <pc:docMk/>
          <pc:sldMk cId="2672251736" sldId="271"/>
        </pc:sldMkLst>
        <pc:spChg chg="del">
          <ac:chgData name="Aakash jaiswal" userId="8b178dcf6acd42e9" providerId="LiveId" clId="{6BDD432B-46B8-465E-B157-0B98FEBE659C}" dt="2023-10-12T14:07:00.988" v="321" actId="478"/>
          <ac:spMkLst>
            <pc:docMk/>
            <pc:sldMk cId="2672251736" sldId="271"/>
            <ac:spMk id="2" creationId="{FF839E9C-A583-F895-5A0E-EBB275EB2A8D}"/>
          </ac:spMkLst>
        </pc:spChg>
        <pc:spChg chg="del">
          <ac:chgData name="Aakash jaiswal" userId="8b178dcf6acd42e9" providerId="LiveId" clId="{6BDD432B-46B8-465E-B157-0B98FEBE659C}" dt="2023-10-12T14:07:09.187" v="322" actId="931"/>
          <ac:spMkLst>
            <pc:docMk/>
            <pc:sldMk cId="2672251736" sldId="271"/>
            <ac:spMk id="3" creationId="{78A55D95-10D9-0924-B222-62F030B4BBBB}"/>
          </ac:spMkLst>
        </pc:spChg>
        <pc:picChg chg="add mod">
          <ac:chgData name="Aakash jaiswal" userId="8b178dcf6acd42e9" providerId="LiveId" clId="{6BDD432B-46B8-465E-B157-0B98FEBE659C}" dt="2023-10-12T14:39:26.701" v="583" actId="1076"/>
          <ac:picMkLst>
            <pc:docMk/>
            <pc:sldMk cId="2672251736" sldId="271"/>
            <ac:picMk id="5" creationId="{02F0D818-97D7-C07C-D6A8-6D2275ABDDA0}"/>
          </ac:picMkLst>
        </pc:picChg>
      </pc:sldChg>
      <pc:sldChg chg="modSp new del mod">
        <pc:chgData name="Aakash jaiswal" userId="8b178dcf6acd42e9" providerId="LiveId" clId="{6BDD432B-46B8-465E-B157-0B98FEBE659C}" dt="2023-10-15T12:49:11.712" v="682" actId="47"/>
        <pc:sldMkLst>
          <pc:docMk/>
          <pc:sldMk cId="319448119" sldId="272"/>
        </pc:sldMkLst>
        <pc:spChg chg="mod">
          <ac:chgData name="Aakash jaiswal" userId="8b178dcf6acd42e9" providerId="LiveId" clId="{6BDD432B-46B8-465E-B157-0B98FEBE659C}" dt="2023-10-15T12:47:14.266" v="625" actId="21"/>
          <ac:spMkLst>
            <pc:docMk/>
            <pc:sldMk cId="319448119" sldId="272"/>
            <ac:spMk id="2" creationId="{40ADBAC3-01FF-56C0-2D57-FB4255C98031}"/>
          </ac:spMkLst>
        </pc:spChg>
        <pc:spChg chg="mod">
          <ac:chgData name="Aakash jaiswal" userId="8b178dcf6acd42e9" providerId="LiveId" clId="{6BDD432B-46B8-465E-B157-0B98FEBE659C}" dt="2023-10-15T12:49:00.850" v="679" actId="21"/>
          <ac:spMkLst>
            <pc:docMk/>
            <pc:sldMk cId="319448119" sldId="272"/>
            <ac:spMk id="3" creationId="{D1EA8426-6F3C-865C-FDE2-066EDF7B7EFB}"/>
          </ac:spMkLst>
        </pc:spChg>
      </pc:sldChg>
      <pc:sldChg chg="modSp new del mod">
        <pc:chgData name="Aakash jaiswal" userId="8b178dcf6acd42e9" providerId="LiveId" clId="{6BDD432B-46B8-465E-B157-0B98FEBE659C}" dt="2024-02-13T06:08:44.633" v="2125" actId="47"/>
        <pc:sldMkLst>
          <pc:docMk/>
          <pc:sldMk cId="2157956564" sldId="273"/>
        </pc:sldMkLst>
        <pc:spChg chg="mod">
          <ac:chgData name="Aakash jaiswal" userId="8b178dcf6acd42e9" providerId="LiveId" clId="{6BDD432B-46B8-465E-B157-0B98FEBE659C}" dt="2023-10-15T12:43:20.221" v="619"/>
          <ac:spMkLst>
            <pc:docMk/>
            <pc:sldMk cId="2157956564" sldId="273"/>
            <ac:spMk id="2" creationId="{13CACFB6-F23E-400E-777C-2699D57DAE10}"/>
          </ac:spMkLst>
        </pc:spChg>
        <pc:spChg chg="mod">
          <ac:chgData name="Aakash jaiswal" userId="8b178dcf6acd42e9" providerId="LiveId" clId="{6BDD432B-46B8-465E-B157-0B98FEBE659C}" dt="2023-10-15T12:43:20.221" v="619"/>
          <ac:spMkLst>
            <pc:docMk/>
            <pc:sldMk cId="2157956564" sldId="273"/>
            <ac:spMk id="3" creationId="{65B8CD13-2CC9-D386-F83D-9FDF7A73A7B0}"/>
          </ac:spMkLst>
        </pc:spChg>
      </pc:sldChg>
      <pc:sldChg chg="addSp delSp modSp new mod">
        <pc:chgData name="Aakash jaiswal" userId="8b178dcf6acd42e9" providerId="LiveId" clId="{6BDD432B-46B8-465E-B157-0B98FEBE659C}" dt="2023-10-18T18:11:56.837" v="1165" actId="20577"/>
        <pc:sldMkLst>
          <pc:docMk/>
          <pc:sldMk cId="3340425232" sldId="274"/>
        </pc:sldMkLst>
        <pc:spChg chg="mod">
          <ac:chgData name="Aakash jaiswal" userId="8b178dcf6acd42e9" providerId="LiveId" clId="{6BDD432B-46B8-465E-B157-0B98FEBE659C}" dt="2023-10-15T12:43:20.221" v="619"/>
          <ac:spMkLst>
            <pc:docMk/>
            <pc:sldMk cId="3340425232" sldId="274"/>
            <ac:spMk id="2" creationId="{7DC6CDE5-2636-A27E-8727-435E560D84D2}"/>
          </ac:spMkLst>
        </pc:spChg>
        <pc:spChg chg="add del mod">
          <ac:chgData name="Aakash jaiswal" userId="8b178dcf6acd42e9" providerId="LiveId" clId="{6BDD432B-46B8-465E-B157-0B98FEBE659C}" dt="2023-10-18T18:11:56.837" v="1165" actId="20577"/>
          <ac:spMkLst>
            <pc:docMk/>
            <pc:sldMk cId="3340425232" sldId="274"/>
            <ac:spMk id="3" creationId="{7256014F-65FE-B015-30BB-B76E5780D7ED}"/>
          </ac:spMkLst>
        </pc:spChg>
        <pc:spChg chg="add del">
          <ac:chgData name="Aakash jaiswal" userId="8b178dcf6acd42e9" providerId="LiveId" clId="{6BDD432B-46B8-465E-B157-0B98FEBE659C}" dt="2023-10-12T14:35:21.545" v="575"/>
          <ac:spMkLst>
            <pc:docMk/>
            <pc:sldMk cId="3340425232" sldId="274"/>
            <ac:spMk id="4" creationId="{E0BFE7C7-C113-3F74-A89E-8DF67A7CE7E8}"/>
          </ac:spMkLst>
        </pc:spChg>
        <pc:picChg chg="add del">
          <ac:chgData name="Aakash jaiswal" userId="8b178dcf6acd42e9" providerId="LiveId" clId="{6BDD432B-46B8-465E-B157-0B98FEBE659C}" dt="2023-10-12T14:35:21.545" v="575"/>
          <ac:picMkLst>
            <pc:docMk/>
            <pc:sldMk cId="3340425232" sldId="274"/>
            <ac:picMk id="3074" creationId="{DD68B61B-058E-3D39-7533-A9833929D2AB}"/>
          </ac:picMkLst>
        </pc:picChg>
      </pc:sldChg>
      <pc:sldChg chg="modSp new del mod">
        <pc:chgData name="Aakash jaiswal" userId="8b178dcf6acd42e9" providerId="LiveId" clId="{6BDD432B-46B8-465E-B157-0B98FEBE659C}" dt="2023-10-15T13:26:51.402" v="773" actId="47"/>
        <pc:sldMkLst>
          <pc:docMk/>
          <pc:sldMk cId="3249180833" sldId="275"/>
        </pc:sldMkLst>
        <pc:spChg chg="mod">
          <ac:chgData name="Aakash jaiswal" userId="8b178dcf6acd42e9" providerId="LiveId" clId="{6BDD432B-46B8-465E-B157-0B98FEBE659C}" dt="2023-10-15T12:43:20.221" v="619"/>
          <ac:spMkLst>
            <pc:docMk/>
            <pc:sldMk cId="3249180833" sldId="275"/>
            <ac:spMk id="2" creationId="{89DABC7A-6B98-74BF-03D4-65CD1243F9B7}"/>
          </ac:spMkLst>
        </pc:spChg>
        <pc:spChg chg="mod">
          <ac:chgData name="Aakash jaiswal" userId="8b178dcf6acd42e9" providerId="LiveId" clId="{6BDD432B-46B8-465E-B157-0B98FEBE659C}" dt="2023-10-15T12:43:20.221" v="619"/>
          <ac:spMkLst>
            <pc:docMk/>
            <pc:sldMk cId="3249180833" sldId="275"/>
            <ac:spMk id="3" creationId="{501DE956-B26F-4B1C-8369-7BA2F5932852}"/>
          </ac:spMkLst>
        </pc:spChg>
      </pc:sldChg>
      <pc:sldChg chg="modSp new del mod">
        <pc:chgData name="Aakash jaiswal" userId="8b178dcf6acd42e9" providerId="LiveId" clId="{6BDD432B-46B8-465E-B157-0B98FEBE659C}" dt="2024-02-13T06:08:51.821" v="2126" actId="47"/>
        <pc:sldMkLst>
          <pc:docMk/>
          <pc:sldMk cId="1971975198" sldId="276"/>
        </pc:sldMkLst>
        <pc:spChg chg="mod">
          <ac:chgData name="Aakash jaiswal" userId="8b178dcf6acd42e9" providerId="LiveId" clId="{6BDD432B-46B8-465E-B157-0B98FEBE659C}" dt="2023-10-15T12:47:00.507" v="622"/>
          <ac:spMkLst>
            <pc:docMk/>
            <pc:sldMk cId="1971975198" sldId="276"/>
            <ac:spMk id="2" creationId="{28CA992D-5582-17F0-2808-57E2E6B5B818}"/>
          </ac:spMkLst>
        </pc:spChg>
        <pc:spChg chg="mod">
          <ac:chgData name="Aakash jaiswal" userId="8b178dcf6acd42e9" providerId="LiveId" clId="{6BDD432B-46B8-465E-B157-0B98FEBE659C}" dt="2023-10-15T14:13:16.311" v="1105" actId="113"/>
          <ac:spMkLst>
            <pc:docMk/>
            <pc:sldMk cId="1971975198" sldId="276"/>
            <ac:spMk id="3" creationId="{416DC9F2-A28F-1CCA-37FC-B96C05A39033}"/>
          </ac:spMkLst>
        </pc:spChg>
        <pc:spChg chg="mod">
          <ac:chgData name="Aakash jaiswal" userId="8b178dcf6acd42e9" providerId="LiveId" clId="{6BDD432B-46B8-465E-B157-0B98FEBE659C}" dt="2023-10-15T12:49:05.137" v="681"/>
          <ac:spMkLst>
            <pc:docMk/>
            <pc:sldMk cId="1971975198" sldId="276"/>
            <ac:spMk id="4" creationId="{06087ABA-41DD-B3E0-82D8-00273E34B9D0}"/>
          </ac:spMkLst>
        </pc:spChg>
        <pc:spChg chg="mod">
          <ac:chgData name="Aakash jaiswal" userId="8b178dcf6acd42e9" providerId="LiveId" clId="{6BDD432B-46B8-465E-B157-0B98FEBE659C}" dt="2023-10-15T14:13:22.381" v="1110" actId="113"/>
          <ac:spMkLst>
            <pc:docMk/>
            <pc:sldMk cId="1971975198" sldId="276"/>
            <ac:spMk id="5" creationId="{FCB777B9-8FE7-1C85-F35A-031C8EF2197A}"/>
          </ac:spMkLst>
        </pc:spChg>
        <pc:spChg chg="mod">
          <ac:chgData name="Aakash jaiswal" userId="8b178dcf6acd42e9" providerId="LiveId" clId="{6BDD432B-46B8-465E-B157-0B98FEBE659C}" dt="2023-10-15T12:48:30.472" v="675" actId="20577"/>
          <ac:spMkLst>
            <pc:docMk/>
            <pc:sldMk cId="1971975198" sldId="276"/>
            <ac:spMk id="6" creationId="{48CB9E90-8161-BF24-12E9-858823CB9767}"/>
          </ac:spMkLst>
        </pc:spChg>
      </pc:sldChg>
      <pc:sldChg chg="new del">
        <pc:chgData name="Aakash jaiswal" userId="8b178dcf6acd42e9" providerId="LiveId" clId="{6BDD432B-46B8-465E-B157-0B98FEBE659C}" dt="2023-10-15T12:49:47.572" v="685" actId="47"/>
        <pc:sldMkLst>
          <pc:docMk/>
          <pc:sldMk cId="741499251" sldId="277"/>
        </pc:sldMkLst>
      </pc:sldChg>
      <pc:sldChg chg="modSp new mod">
        <pc:chgData name="Aakash jaiswal" userId="8b178dcf6acd42e9" providerId="LiveId" clId="{6BDD432B-46B8-465E-B157-0B98FEBE659C}" dt="2024-02-13T06:07:21.719" v="2124" actId="5793"/>
        <pc:sldMkLst>
          <pc:docMk/>
          <pc:sldMk cId="502201987" sldId="278"/>
        </pc:sldMkLst>
        <pc:spChg chg="mod">
          <ac:chgData name="Aakash jaiswal" userId="8b178dcf6acd42e9" providerId="LiveId" clId="{6BDD432B-46B8-465E-B157-0B98FEBE659C}" dt="2024-02-13T06:06:58.196" v="2109" actId="27636"/>
          <ac:spMkLst>
            <pc:docMk/>
            <pc:sldMk cId="502201987" sldId="278"/>
            <ac:spMk id="2" creationId="{5ADE5673-72F2-EF38-AE23-EC76C4830424}"/>
          </ac:spMkLst>
        </pc:spChg>
        <pc:spChg chg="mod">
          <ac:chgData name="Aakash jaiswal" userId="8b178dcf6acd42e9" providerId="LiveId" clId="{6BDD432B-46B8-465E-B157-0B98FEBE659C}" dt="2024-02-13T06:07:21.719" v="2124" actId="5793"/>
          <ac:spMkLst>
            <pc:docMk/>
            <pc:sldMk cId="502201987" sldId="278"/>
            <ac:spMk id="3" creationId="{3E03AF2E-D332-EB47-6FC5-90DCC6D7506F}"/>
          </ac:spMkLst>
        </pc:spChg>
      </pc:sldChg>
      <pc:sldChg chg="addSp delSp modSp new mod">
        <pc:chgData name="Aakash jaiswal" userId="8b178dcf6acd42e9" providerId="LiveId" clId="{6BDD432B-46B8-465E-B157-0B98FEBE659C}" dt="2024-02-10T12:56:21.514" v="1167" actId="14100"/>
        <pc:sldMkLst>
          <pc:docMk/>
          <pc:sldMk cId="1946339750" sldId="279"/>
        </pc:sldMkLst>
        <pc:spChg chg="add mod">
          <ac:chgData name="Aakash jaiswal" userId="8b178dcf6acd42e9" providerId="LiveId" clId="{6BDD432B-46B8-465E-B157-0B98FEBE659C}" dt="2023-10-15T13:55:35.076" v="852" actId="14100"/>
          <ac:spMkLst>
            <pc:docMk/>
            <pc:sldMk cId="1946339750" sldId="279"/>
            <ac:spMk id="2" creationId="{EFB0B814-6477-B992-013E-501BD9847F16}"/>
          </ac:spMkLst>
        </pc:spChg>
        <pc:spChg chg="add mod">
          <ac:chgData name="Aakash jaiswal" userId="8b178dcf6acd42e9" providerId="LiveId" clId="{6BDD432B-46B8-465E-B157-0B98FEBE659C}" dt="2023-10-15T13:57:56.388" v="856" actId="13822"/>
          <ac:spMkLst>
            <pc:docMk/>
            <pc:sldMk cId="1946339750" sldId="279"/>
            <ac:spMk id="5" creationId="{A91EE3CA-B7B3-F737-C04F-FF9C19E7CE43}"/>
          </ac:spMkLst>
        </pc:spChg>
        <pc:spChg chg="add mod">
          <ac:chgData name="Aakash jaiswal" userId="8b178dcf6acd42e9" providerId="LiveId" clId="{6BDD432B-46B8-465E-B157-0B98FEBE659C}" dt="2023-10-15T13:58:22.085" v="880" actId="14100"/>
          <ac:spMkLst>
            <pc:docMk/>
            <pc:sldMk cId="1946339750" sldId="279"/>
            <ac:spMk id="6" creationId="{765ADC9C-00E4-2513-0172-FC06A1ECEC27}"/>
          </ac:spMkLst>
        </pc:spChg>
        <pc:spChg chg="add mod">
          <ac:chgData name="Aakash jaiswal" userId="8b178dcf6acd42e9" providerId="LiveId" clId="{6BDD432B-46B8-465E-B157-0B98FEBE659C}" dt="2023-10-15T13:58:36.880" v="884" actId="13822"/>
          <ac:spMkLst>
            <pc:docMk/>
            <pc:sldMk cId="1946339750" sldId="279"/>
            <ac:spMk id="9" creationId="{28C5EBD2-C6D3-965E-3849-97AA742BD940}"/>
          </ac:spMkLst>
        </pc:spChg>
        <pc:spChg chg="add mod">
          <ac:chgData name="Aakash jaiswal" userId="8b178dcf6acd42e9" providerId="LiveId" clId="{6BDD432B-46B8-465E-B157-0B98FEBE659C}" dt="2024-02-10T12:56:21.514" v="1167" actId="14100"/>
          <ac:spMkLst>
            <pc:docMk/>
            <pc:sldMk cId="1946339750" sldId="279"/>
            <ac:spMk id="10" creationId="{70AF22B1-AAA0-E752-4113-0835820CC271}"/>
          </ac:spMkLst>
        </pc:spChg>
        <pc:spChg chg="add mod">
          <ac:chgData name="Aakash jaiswal" userId="8b178dcf6acd42e9" providerId="LiveId" clId="{6BDD432B-46B8-465E-B157-0B98FEBE659C}" dt="2023-10-15T13:59:21.402" v="907" actId="13822"/>
          <ac:spMkLst>
            <pc:docMk/>
            <pc:sldMk cId="1946339750" sldId="279"/>
            <ac:spMk id="11" creationId="{5B9F9A25-6B39-94A1-69F6-B12CEEC6D3DB}"/>
          </ac:spMkLst>
        </pc:spChg>
        <pc:spChg chg="add mod">
          <ac:chgData name="Aakash jaiswal" userId="8b178dcf6acd42e9" providerId="LiveId" clId="{6BDD432B-46B8-465E-B157-0B98FEBE659C}" dt="2023-10-15T14:02:14.149" v="970" actId="1076"/>
          <ac:spMkLst>
            <pc:docMk/>
            <pc:sldMk cId="1946339750" sldId="279"/>
            <ac:spMk id="12" creationId="{77A5C9F7-7C8E-0596-B0CD-AC036EBBC03D}"/>
          </ac:spMkLst>
        </pc:spChg>
        <pc:spChg chg="add mod">
          <ac:chgData name="Aakash jaiswal" userId="8b178dcf6acd42e9" providerId="LiveId" clId="{6BDD432B-46B8-465E-B157-0B98FEBE659C}" dt="2023-10-15T14:02:28.241" v="971" actId="1076"/>
          <ac:spMkLst>
            <pc:docMk/>
            <pc:sldMk cId="1946339750" sldId="279"/>
            <ac:spMk id="13" creationId="{CA91F07F-8E86-5B7A-8955-D8B9517BC127}"/>
          </ac:spMkLst>
        </pc:spChg>
        <pc:spChg chg="add mod">
          <ac:chgData name="Aakash jaiswal" userId="8b178dcf6acd42e9" providerId="LiveId" clId="{6BDD432B-46B8-465E-B157-0B98FEBE659C}" dt="2023-10-15T14:02:33.225" v="972" actId="1076"/>
          <ac:spMkLst>
            <pc:docMk/>
            <pc:sldMk cId="1946339750" sldId="279"/>
            <ac:spMk id="14" creationId="{D2204E6F-0DD2-F856-216A-C2A0AFB787CA}"/>
          </ac:spMkLst>
        </pc:spChg>
        <pc:spChg chg="add mod">
          <ac:chgData name="Aakash jaiswal" userId="8b178dcf6acd42e9" providerId="LiveId" clId="{6BDD432B-46B8-465E-B157-0B98FEBE659C}" dt="2023-10-15T14:02:48.042" v="974" actId="13822"/>
          <ac:spMkLst>
            <pc:docMk/>
            <pc:sldMk cId="1946339750" sldId="279"/>
            <ac:spMk id="15" creationId="{5FFE6F6A-4DBB-9E9D-C51E-540B17F969B2}"/>
          </ac:spMkLst>
        </pc:spChg>
        <pc:spChg chg="add mod">
          <ac:chgData name="Aakash jaiswal" userId="8b178dcf6acd42e9" providerId="LiveId" clId="{6BDD432B-46B8-465E-B157-0B98FEBE659C}" dt="2023-10-15T14:03:07.023" v="992" actId="20577"/>
          <ac:spMkLst>
            <pc:docMk/>
            <pc:sldMk cId="1946339750" sldId="279"/>
            <ac:spMk id="16" creationId="{D2A74800-E1F4-E8C9-763E-595971039905}"/>
          </ac:spMkLst>
        </pc:spChg>
        <pc:spChg chg="add mod">
          <ac:chgData name="Aakash jaiswal" userId="8b178dcf6acd42e9" providerId="LiveId" clId="{6BDD432B-46B8-465E-B157-0B98FEBE659C}" dt="2023-10-15T14:08:55.128" v="1034" actId="1076"/>
          <ac:spMkLst>
            <pc:docMk/>
            <pc:sldMk cId="1946339750" sldId="279"/>
            <ac:spMk id="17" creationId="{1FA6A5DA-89A7-7890-EB86-7EF56D29CE56}"/>
          </ac:spMkLst>
        </pc:spChg>
        <pc:spChg chg="add mod">
          <ac:chgData name="Aakash jaiswal" userId="8b178dcf6acd42e9" providerId="LiveId" clId="{6BDD432B-46B8-465E-B157-0B98FEBE659C}" dt="2023-10-15T14:08:52.888" v="1033" actId="1076"/>
          <ac:spMkLst>
            <pc:docMk/>
            <pc:sldMk cId="1946339750" sldId="279"/>
            <ac:spMk id="18" creationId="{16E84638-9C04-D477-A159-028980CF8E0C}"/>
          </ac:spMkLst>
        </pc:spChg>
        <pc:spChg chg="add mod">
          <ac:chgData name="Aakash jaiswal" userId="8b178dcf6acd42e9" providerId="LiveId" clId="{6BDD432B-46B8-465E-B157-0B98FEBE659C}" dt="2023-10-15T14:08:43.237" v="1031" actId="1076"/>
          <ac:spMkLst>
            <pc:docMk/>
            <pc:sldMk cId="1946339750" sldId="279"/>
            <ac:spMk id="19" creationId="{6FC79C42-9863-13F8-FF56-D5AD7046DDFF}"/>
          </ac:spMkLst>
        </pc:spChg>
        <pc:spChg chg="add mod">
          <ac:chgData name="Aakash jaiswal" userId="8b178dcf6acd42e9" providerId="LiveId" clId="{6BDD432B-46B8-465E-B157-0B98FEBE659C}" dt="2023-10-15T14:08:48.619" v="1032" actId="1076"/>
          <ac:spMkLst>
            <pc:docMk/>
            <pc:sldMk cId="1946339750" sldId="279"/>
            <ac:spMk id="20" creationId="{23CABB89-A756-5577-F305-E09DAEDC403E}"/>
          </ac:spMkLst>
        </pc:spChg>
        <pc:spChg chg="add mod">
          <ac:chgData name="Aakash jaiswal" userId="8b178dcf6acd42e9" providerId="LiveId" clId="{6BDD432B-46B8-465E-B157-0B98FEBE659C}" dt="2023-10-15T14:10:40.085" v="1055" actId="20577"/>
          <ac:spMkLst>
            <pc:docMk/>
            <pc:sldMk cId="1946339750" sldId="279"/>
            <ac:spMk id="21" creationId="{25F4A672-6306-612D-48EE-073A7EAD08C0}"/>
          </ac:spMkLst>
        </pc:spChg>
        <pc:spChg chg="add mod">
          <ac:chgData name="Aakash jaiswal" userId="8b178dcf6acd42e9" providerId="LiveId" clId="{6BDD432B-46B8-465E-B157-0B98FEBE659C}" dt="2023-10-15T14:10:35.766" v="1053" actId="20577"/>
          <ac:spMkLst>
            <pc:docMk/>
            <pc:sldMk cId="1946339750" sldId="279"/>
            <ac:spMk id="22" creationId="{14F3694D-041E-EB1F-77AB-300050FCBFF6}"/>
          </ac:spMkLst>
        </pc:spChg>
        <pc:spChg chg="add del">
          <ac:chgData name="Aakash jaiswal" userId="8b178dcf6acd42e9" providerId="LiveId" clId="{6BDD432B-46B8-465E-B157-0B98FEBE659C}" dt="2023-10-15T14:12:01.509" v="1066" actId="478"/>
          <ac:spMkLst>
            <pc:docMk/>
            <pc:sldMk cId="1946339750" sldId="279"/>
            <ac:spMk id="33" creationId="{CB16C397-C817-05FF-32A7-8317624F4F34}"/>
          </ac:spMkLst>
        </pc:spChg>
        <pc:spChg chg="add mod">
          <ac:chgData name="Aakash jaiswal" userId="8b178dcf6acd42e9" providerId="LiveId" clId="{6BDD432B-46B8-465E-B157-0B98FEBE659C}" dt="2023-10-15T14:12:09.051" v="1068" actId="13822"/>
          <ac:spMkLst>
            <pc:docMk/>
            <pc:sldMk cId="1946339750" sldId="279"/>
            <ac:spMk id="34" creationId="{14D47235-CBF0-058A-7F81-FF0F8C340517}"/>
          </ac:spMkLst>
        </pc:spChg>
        <pc:spChg chg="add mod">
          <ac:chgData name="Aakash jaiswal" userId="8b178dcf6acd42e9" providerId="LiveId" clId="{6BDD432B-46B8-465E-B157-0B98FEBE659C}" dt="2023-10-15T14:12:39.877" v="1102" actId="14100"/>
          <ac:spMkLst>
            <pc:docMk/>
            <pc:sldMk cId="1946339750" sldId="279"/>
            <ac:spMk id="35" creationId="{A0C777EB-3EC3-B1CB-ABFF-18510D27CD52}"/>
          </ac:spMkLst>
        </pc:spChg>
        <pc:cxnChg chg="add del">
          <ac:chgData name="Aakash jaiswal" userId="8b178dcf6acd42e9" providerId="LiveId" clId="{6BDD432B-46B8-465E-B157-0B98FEBE659C}" dt="2023-10-15T13:57:48.813" v="854" actId="11529"/>
          <ac:cxnSpMkLst>
            <pc:docMk/>
            <pc:sldMk cId="1946339750" sldId="279"/>
            <ac:cxnSpMk id="4" creationId="{3A375118-9D2E-C1DC-7BCC-EE7DC93476CA}"/>
          </ac:cxnSpMkLst>
        </pc:cxnChg>
        <pc:cxnChg chg="add del">
          <ac:chgData name="Aakash jaiswal" userId="8b178dcf6acd42e9" providerId="LiveId" clId="{6BDD432B-46B8-465E-B157-0B98FEBE659C}" dt="2023-10-15T13:58:29.382" v="882" actId="11529"/>
          <ac:cxnSpMkLst>
            <pc:docMk/>
            <pc:sldMk cId="1946339750" sldId="279"/>
            <ac:cxnSpMk id="8" creationId="{468F5D87-CB2F-6D6F-DA35-A0C845F99E4C}"/>
          </ac:cxnSpMkLst>
        </pc:cxnChg>
        <pc:cxnChg chg="add mod">
          <ac:chgData name="Aakash jaiswal" userId="8b178dcf6acd42e9" providerId="LiveId" clId="{6BDD432B-46B8-465E-B157-0B98FEBE659C}" dt="2023-10-15T14:11:21.208" v="1061" actId="14100"/>
          <ac:cxnSpMkLst>
            <pc:docMk/>
            <pc:sldMk cId="1946339750" sldId="279"/>
            <ac:cxnSpMk id="24" creationId="{BBD53660-F235-2121-C594-24CDBA1CA211}"/>
          </ac:cxnSpMkLst>
        </pc:cxnChg>
        <pc:cxnChg chg="add mod">
          <ac:chgData name="Aakash jaiswal" userId="8b178dcf6acd42e9" providerId="LiveId" clId="{6BDD432B-46B8-465E-B157-0B98FEBE659C}" dt="2023-10-15T14:11:35.697" v="1064" actId="14100"/>
          <ac:cxnSpMkLst>
            <pc:docMk/>
            <pc:sldMk cId="1946339750" sldId="279"/>
            <ac:cxnSpMk id="30" creationId="{C52A45EF-865C-CCFB-AD51-79F6348644ED}"/>
          </ac:cxnSpMkLst>
        </pc:cxnChg>
      </pc:sldChg>
      <pc:sldChg chg="addSp delSp modSp new mod">
        <pc:chgData name="Aakash jaiswal" userId="8b178dcf6acd42e9" providerId="LiveId" clId="{6BDD432B-46B8-465E-B157-0B98FEBE659C}" dt="2024-02-10T18:32:02.942" v="1440" actId="13822"/>
        <pc:sldMkLst>
          <pc:docMk/>
          <pc:sldMk cId="1504553747" sldId="280"/>
        </pc:sldMkLst>
        <pc:spChg chg="add mod">
          <ac:chgData name="Aakash jaiswal" userId="8b178dcf6acd42e9" providerId="LiveId" clId="{6BDD432B-46B8-465E-B157-0B98FEBE659C}" dt="2024-02-10T18:11:34.937" v="1179" actId="20577"/>
          <ac:spMkLst>
            <pc:docMk/>
            <pc:sldMk cId="1504553747" sldId="280"/>
            <ac:spMk id="2" creationId="{C9B91D48-3D4D-0236-49CA-A39635C026F0}"/>
          </ac:spMkLst>
        </pc:spChg>
        <pc:spChg chg="add mod">
          <ac:chgData name="Aakash jaiswal" userId="8b178dcf6acd42e9" providerId="LiveId" clId="{6BDD432B-46B8-465E-B157-0B98FEBE659C}" dt="2024-02-10T18:13:57.787" v="1201" actId="20577"/>
          <ac:spMkLst>
            <pc:docMk/>
            <pc:sldMk cId="1504553747" sldId="280"/>
            <ac:spMk id="3" creationId="{A7925CDF-C810-5E0E-4920-2C717BE55EDE}"/>
          </ac:spMkLst>
        </pc:spChg>
        <pc:spChg chg="add mod">
          <ac:chgData name="Aakash jaiswal" userId="8b178dcf6acd42e9" providerId="LiveId" clId="{6BDD432B-46B8-465E-B157-0B98FEBE659C}" dt="2024-02-10T18:18:44.984" v="1246" actId="1076"/>
          <ac:spMkLst>
            <pc:docMk/>
            <pc:sldMk cId="1504553747" sldId="280"/>
            <ac:spMk id="4" creationId="{F2ACE91F-E58C-2483-07CC-2154BD24502E}"/>
          </ac:spMkLst>
        </pc:spChg>
        <pc:spChg chg="add mod">
          <ac:chgData name="Aakash jaiswal" userId="8b178dcf6acd42e9" providerId="LiveId" clId="{6BDD432B-46B8-465E-B157-0B98FEBE659C}" dt="2024-02-10T18:22:51.126" v="1310" actId="1076"/>
          <ac:spMkLst>
            <pc:docMk/>
            <pc:sldMk cId="1504553747" sldId="280"/>
            <ac:spMk id="5" creationId="{11700F4B-AB10-A7A5-E374-38A31D4ECFCF}"/>
          </ac:spMkLst>
        </pc:spChg>
        <pc:spChg chg="add mod">
          <ac:chgData name="Aakash jaiswal" userId="8b178dcf6acd42e9" providerId="LiveId" clId="{6BDD432B-46B8-465E-B157-0B98FEBE659C}" dt="2024-02-10T18:18:49.784" v="1247" actId="1076"/>
          <ac:spMkLst>
            <pc:docMk/>
            <pc:sldMk cId="1504553747" sldId="280"/>
            <ac:spMk id="6" creationId="{E8E0E677-CDC3-9743-3308-9D3C3388F07E}"/>
          </ac:spMkLst>
        </pc:spChg>
        <pc:spChg chg="add mod">
          <ac:chgData name="Aakash jaiswal" userId="8b178dcf6acd42e9" providerId="LiveId" clId="{6BDD432B-46B8-465E-B157-0B98FEBE659C}" dt="2024-02-10T18:18:59.066" v="1252" actId="20577"/>
          <ac:spMkLst>
            <pc:docMk/>
            <pc:sldMk cId="1504553747" sldId="280"/>
            <ac:spMk id="7" creationId="{6E160B9B-82B7-41F0-A320-7BBFCF161BDB}"/>
          </ac:spMkLst>
        </pc:spChg>
        <pc:spChg chg="add mod">
          <ac:chgData name="Aakash jaiswal" userId="8b178dcf6acd42e9" providerId="LiveId" clId="{6BDD432B-46B8-465E-B157-0B98FEBE659C}" dt="2024-02-10T18:26:16.765" v="1382" actId="1076"/>
          <ac:spMkLst>
            <pc:docMk/>
            <pc:sldMk cId="1504553747" sldId="280"/>
            <ac:spMk id="8" creationId="{9388E1FF-609E-7C26-9330-65B126BB4BE1}"/>
          </ac:spMkLst>
        </pc:spChg>
        <pc:spChg chg="add mod">
          <ac:chgData name="Aakash jaiswal" userId="8b178dcf6acd42e9" providerId="LiveId" clId="{6BDD432B-46B8-465E-B157-0B98FEBE659C}" dt="2024-02-10T18:28:09.690" v="1403" actId="20577"/>
          <ac:spMkLst>
            <pc:docMk/>
            <pc:sldMk cId="1504553747" sldId="280"/>
            <ac:spMk id="9" creationId="{B2A2C5AE-F7F3-D8AA-2150-C7A26CE40FEA}"/>
          </ac:spMkLst>
        </pc:spChg>
        <pc:spChg chg="add del">
          <ac:chgData name="Aakash jaiswal" userId="8b178dcf6acd42e9" providerId="LiveId" clId="{6BDD432B-46B8-465E-B157-0B98FEBE659C}" dt="2024-02-10T18:22:40.633" v="1307" actId="11529"/>
          <ac:spMkLst>
            <pc:docMk/>
            <pc:sldMk cId="1504553747" sldId="280"/>
            <ac:spMk id="10" creationId="{3D124AFD-2232-BCB2-BE9F-92705E327A75}"/>
          </ac:spMkLst>
        </pc:spChg>
        <pc:spChg chg="add mod">
          <ac:chgData name="Aakash jaiswal" userId="8b178dcf6acd42e9" providerId="LiveId" clId="{6BDD432B-46B8-465E-B157-0B98FEBE659C}" dt="2024-02-10T18:25:16.677" v="1371" actId="1076"/>
          <ac:spMkLst>
            <pc:docMk/>
            <pc:sldMk cId="1504553747" sldId="280"/>
            <ac:spMk id="11" creationId="{C6CCF33F-66AD-2810-53CC-E8BD0A0D37A7}"/>
          </ac:spMkLst>
        </pc:spChg>
        <pc:spChg chg="add mod">
          <ac:chgData name="Aakash jaiswal" userId="8b178dcf6acd42e9" providerId="LiveId" clId="{6BDD432B-46B8-465E-B157-0B98FEBE659C}" dt="2024-02-10T18:25:26.982" v="1374" actId="14100"/>
          <ac:spMkLst>
            <pc:docMk/>
            <pc:sldMk cId="1504553747" sldId="280"/>
            <ac:spMk id="12" creationId="{A8B7D9D3-8E55-F85A-F92E-78B9F80D1948}"/>
          </ac:spMkLst>
        </pc:spChg>
        <pc:spChg chg="add mod">
          <ac:chgData name="Aakash jaiswal" userId="8b178dcf6acd42e9" providerId="LiveId" clId="{6BDD432B-46B8-465E-B157-0B98FEBE659C}" dt="2024-02-10T18:29:30.464" v="1406" actId="13822"/>
          <ac:spMkLst>
            <pc:docMk/>
            <pc:sldMk cId="1504553747" sldId="280"/>
            <ac:spMk id="36" creationId="{5A61F945-F6C0-D4F0-B53B-A30ACC6971CA}"/>
          </ac:spMkLst>
        </pc:spChg>
        <pc:spChg chg="add del mod">
          <ac:chgData name="Aakash jaiswal" userId="8b178dcf6acd42e9" providerId="LiveId" clId="{6BDD432B-46B8-465E-B157-0B98FEBE659C}" dt="2024-02-10T18:29:55.722" v="1414" actId="11529"/>
          <ac:spMkLst>
            <pc:docMk/>
            <pc:sldMk cId="1504553747" sldId="280"/>
            <ac:spMk id="37" creationId="{C491B82D-7E62-7B88-768A-94FD1B107C82}"/>
          </ac:spMkLst>
        </pc:spChg>
        <pc:spChg chg="add del">
          <ac:chgData name="Aakash jaiswal" userId="8b178dcf6acd42e9" providerId="LiveId" clId="{6BDD432B-46B8-465E-B157-0B98FEBE659C}" dt="2024-02-10T18:30:07.859" v="1417" actId="11529"/>
          <ac:spMkLst>
            <pc:docMk/>
            <pc:sldMk cId="1504553747" sldId="280"/>
            <ac:spMk id="38" creationId="{2853D629-1D74-4D2E-F94A-C3E7E7FBAB23}"/>
          </ac:spMkLst>
        </pc:spChg>
        <pc:spChg chg="add mod">
          <ac:chgData name="Aakash jaiswal" userId="8b178dcf6acd42e9" providerId="LiveId" clId="{6BDD432B-46B8-465E-B157-0B98FEBE659C}" dt="2024-02-10T18:30:15.504" v="1419" actId="13822"/>
          <ac:spMkLst>
            <pc:docMk/>
            <pc:sldMk cId="1504553747" sldId="280"/>
            <ac:spMk id="39" creationId="{B3FC648A-3709-FD83-2CA5-4086A49EE035}"/>
          </ac:spMkLst>
        </pc:spChg>
        <pc:spChg chg="add mod">
          <ac:chgData name="Aakash jaiswal" userId="8b178dcf6acd42e9" providerId="LiveId" clId="{6BDD432B-46B8-465E-B157-0B98FEBE659C}" dt="2024-02-10T18:30:28.870" v="1422" actId="13822"/>
          <ac:spMkLst>
            <pc:docMk/>
            <pc:sldMk cId="1504553747" sldId="280"/>
            <ac:spMk id="40" creationId="{E2C63B4F-883B-A4DF-3842-526AF7AF94FC}"/>
          </ac:spMkLst>
        </pc:spChg>
        <pc:spChg chg="add mod">
          <ac:chgData name="Aakash jaiswal" userId="8b178dcf6acd42e9" providerId="LiveId" clId="{6BDD432B-46B8-465E-B157-0B98FEBE659C}" dt="2024-02-10T18:30:42.710" v="1425" actId="13822"/>
          <ac:spMkLst>
            <pc:docMk/>
            <pc:sldMk cId="1504553747" sldId="280"/>
            <ac:spMk id="41" creationId="{CDDAC160-AF5B-005C-8B59-78E7A8A88BC0}"/>
          </ac:spMkLst>
        </pc:spChg>
        <pc:spChg chg="add mod">
          <ac:chgData name="Aakash jaiswal" userId="8b178dcf6acd42e9" providerId="LiveId" clId="{6BDD432B-46B8-465E-B157-0B98FEBE659C}" dt="2024-02-10T18:31:27.862" v="1429" actId="13822"/>
          <ac:spMkLst>
            <pc:docMk/>
            <pc:sldMk cId="1504553747" sldId="280"/>
            <ac:spMk id="42" creationId="{79A5B2D3-6B8E-8D43-FB57-22DB28C82295}"/>
          </ac:spMkLst>
        </pc:spChg>
        <pc:spChg chg="add mod">
          <ac:chgData name="Aakash jaiswal" userId="8b178dcf6acd42e9" providerId="LiveId" clId="{6BDD432B-46B8-465E-B157-0B98FEBE659C}" dt="2024-02-10T18:31:53.517" v="1437" actId="1076"/>
          <ac:spMkLst>
            <pc:docMk/>
            <pc:sldMk cId="1504553747" sldId="280"/>
            <ac:spMk id="43" creationId="{E3370F41-856D-88B4-F593-98831966349D}"/>
          </ac:spMkLst>
        </pc:spChg>
        <pc:spChg chg="add mod">
          <ac:chgData name="Aakash jaiswal" userId="8b178dcf6acd42e9" providerId="LiveId" clId="{6BDD432B-46B8-465E-B157-0B98FEBE659C}" dt="2024-02-10T18:31:55.989" v="1438" actId="1076"/>
          <ac:spMkLst>
            <pc:docMk/>
            <pc:sldMk cId="1504553747" sldId="280"/>
            <ac:spMk id="44" creationId="{63F31D41-3CC6-B1B6-E62D-ACC8134E83BE}"/>
          </ac:spMkLst>
        </pc:spChg>
        <pc:spChg chg="add mod">
          <ac:chgData name="Aakash jaiswal" userId="8b178dcf6acd42e9" providerId="LiveId" clId="{6BDD432B-46B8-465E-B157-0B98FEBE659C}" dt="2024-02-10T18:32:02.942" v="1440" actId="13822"/>
          <ac:spMkLst>
            <pc:docMk/>
            <pc:sldMk cId="1504553747" sldId="280"/>
            <ac:spMk id="45" creationId="{05C17461-224A-1DE9-5C5F-304DD3712CC1}"/>
          </ac:spMkLst>
        </pc:spChg>
        <pc:cxnChg chg="add del mod">
          <ac:chgData name="Aakash jaiswal" userId="8b178dcf6acd42e9" providerId="LiveId" clId="{6BDD432B-46B8-465E-B157-0B98FEBE659C}" dt="2024-02-10T18:29:20.501" v="1404" actId="478"/>
          <ac:cxnSpMkLst>
            <pc:docMk/>
            <pc:sldMk cId="1504553747" sldId="280"/>
            <ac:cxnSpMk id="14" creationId="{AC2694A4-80A2-D110-0903-A78F113B4FDF}"/>
          </ac:cxnSpMkLst>
        </pc:cxnChg>
        <pc:cxnChg chg="add del mod">
          <ac:chgData name="Aakash jaiswal" userId="8b178dcf6acd42e9" providerId="LiveId" clId="{6BDD432B-46B8-465E-B157-0B98FEBE659C}" dt="2024-02-10T18:29:58.302" v="1415" actId="478"/>
          <ac:cxnSpMkLst>
            <pc:docMk/>
            <pc:sldMk cId="1504553747" sldId="280"/>
            <ac:cxnSpMk id="16" creationId="{2436B7BE-8CD6-B673-DB7F-75BD6A861A0E}"/>
          </ac:cxnSpMkLst>
        </pc:cxnChg>
        <pc:cxnChg chg="add del mod">
          <ac:chgData name="Aakash jaiswal" userId="8b178dcf6acd42e9" providerId="LiveId" clId="{6BDD432B-46B8-465E-B157-0B98FEBE659C}" dt="2024-02-10T18:30:21.060" v="1420" actId="478"/>
          <ac:cxnSpMkLst>
            <pc:docMk/>
            <pc:sldMk cId="1504553747" sldId="280"/>
            <ac:cxnSpMk id="19" creationId="{B77B3226-FF38-6B35-FBD4-3E77F41A3D8C}"/>
          </ac:cxnSpMkLst>
        </pc:cxnChg>
        <pc:cxnChg chg="add del mod">
          <ac:chgData name="Aakash jaiswal" userId="8b178dcf6acd42e9" providerId="LiveId" clId="{6BDD432B-46B8-465E-B157-0B98FEBE659C}" dt="2024-02-10T18:30:31.087" v="1423" actId="478"/>
          <ac:cxnSpMkLst>
            <pc:docMk/>
            <pc:sldMk cId="1504553747" sldId="280"/>
            <ac:cxnSpMk id="21" creationId="{4A008306-5062-52BE-A7E5-DD950EDA27B3}"/>
          </ac:cxnSpMkLst>
        </pc:cxnChg>
        <pc:cxnChg chg="add del mod">
          <ac:chgData name="Aakash jaiswal" userId="8b178dcf6acd42e9" providerId="LiveId" clId="{6BDD432B-46B8-465E-B157-0B98FEBE659C}" dt="2024-02-10T18:26:55.792" v="1388" actId="11529"/>
          <ac:cxnSpMkLst>
            <pc:docMk/>
            <pc:sldMk cId="1504553747" sldId="280"/>
            <ac:cxnSpMk id="23" creationId="{2AB1C555-71E7-8D14-319E-AAAA1CFA4ECD}"/>
          </ac:cxnSpMkLst>
        </pc:cxnChg>
        <pc:cxnChg chg="add del mod">
          <ac:chgData name="Aakash jaiswal" userId="8b178dcf6acd42e9" providerId="LiveId" clId="{6BDD432B-46B8-465E-B157-0B98FEBE659C}" dt="2024-02-10T18:31:08.751" v="1426" actId="478"/>
          <ac:cxnSpMkLst>
            <pc:docMk/>
            <pc:sldMk cId="1504553747" sldId="280"/>
            <ac:cxnSpMk id="25" creationId="{2807914B-9BA7-8C37-F5DF-EF26937ECB05}"/>
          </ac:cxnSpMkLst>
        </pc:cxnChg>
        <pc:cxnChg chg="add">
          <ac:chgData name="Aakash jaiswal" userId="8b178dcf6acd42e9" providerId="LiveId" clId="{6BDD432B-46B8-465E-B157-0B98FEBE659C}" dt="2024-02-10T18:27:13.014" v="1391" actId="11529"/>
          <ac:cxnSpMkLst>
            <pc:docMk/>
            <pc:sldMk cId="1504553747" sldId="280"/>
            <ac:cxnSpMk id="27" creationId="{74143115-326A-04ED-CD97-BA45BB682CB7}"/>
          </ac:cxnSpMkLst>
        </pc:cxnChg>
        <pc:cxnChg chg="add mod">
          <ac:chgData name="Aakash jaiswal" userId="8b178dcf6acd42e9" providerId="LiveId" clId="{6BDD432B-46B8-465E-B157-0B98FEBE659C}" dt="2024-02-10T18:27:22.400" v="1393" actId="13822"/>
          <ac:cxnSpMkLst>
            <pc:docMk/>
            <pc:sldMk cId="1504553747" sldId="280"/>
            <ac:cxnSpMk id="29" creationId="{766852D5-4BCC-3689-3D83-0E300C535122}"/>
          </ac:cxnSpMkLst>
        </pc:cxnChg>
        <pc:cxnChg chg="add del mod">
          <ac:chgData name="Aakash jaiswal" userId="8b178dcf6acd42e9" providerId="LiveId" clId="{6BDD432B-46B8-465E-B157-0B98FEBE659C}" dt="2024-02-10T18:31:34.396" v="1430" actId="478"/>
          <ac:cxnSpMkLst>
            <pc:docMk/>
            <pc:sldMk cId="1504553747" sldId="280"/>
            <ac:cxnSpMk id="31" creationId="{FA3CA288-E4FB-DFBF-28D6-A1AA534A1BA5}"/>
          </ac:cxnSpMkLst>
        </pc:cxnChg>
        <pc:cxnChg chg="add del mod">
          <ac:chgData name="Aakash jaiswal" userId="8b178dcf6acd42e9" providerId="LiveId" clId="{6BDD432B-46B8-465E-B157-0B98FEBE659C}" dt="2024-02-10T18:31:35.198" v="1431" actId="478"/>
          <ac:cxnSpMkLst>
            <pc:docMk/>
            <pc:sldMk cId="1504553747" sldId="280"/>
            <ac:cxnSpMk id="33" creationId="{0F195A78-EA87-DA34-130E-7441DAD68825}"/>
          </ac:cxnSpMkLst>
        </pc:cxnChg>
        <pc:cxnChg chg="add del mod">
          <ac:chgData name="Aakash jaiswal" userId="8b178dcf6acd42e9" providerId="LiveId" clId="{6BDD432B-46B8-465E-B157-0B98FEBE659C}" dt="2024-02-10T18:31:35.851" v="1432" actId="478"/>
          <ac:cxnSpMkLst>
            <pc:docMk/>
            <pc:sldMk cId="1504553747" sldId="280"/>
            <ac:cxnSpMk id="35" creationId="{978266BC-A453-8E1F-68CC-C457475EACB3}"/>
          </ac:cxnSpMkLst>
        </pc:cxnChg>
      </pc:sldChg>
      <pc:sldChg chg="addSp delSp modSp new mod">
        <pc:chgData name="Aakash jaiswal" userId="8b178dcf6acd42e9" providerId="LiveId" clId="{6BDD432B-46B8-465E-B157-0B98FEBE659C}" dt="2024-02-12T07:29:41.503" v="1585" actId="14100"/>
        <pc:sldMkLst>
          <pc:docMk/>
          <pc:sldMk cId="2607047899" sldId="281"/>
        </pc:sldMkLst>
        <pc:spChg chg="del">
          <ac:chgData name="Aakash jaiswal" userId="8b178dcf6acd42e9" providerId="LiveId" clId="{6BDD432B-46B8-465E-B157-0B98FEBE659C}" dt="2024-02-12T07:22:01.308" v="1443" actId="478"/>
          <ac:spMkLst>
            <pc:docMk/>
            <pc:sldMk cId="2607047899" sldId="281"/>
            <ac:spMk id="2" creationId="{443F47BF-CEFD-F2D0-7991-79117EA84C3E}"/>
          </ac:spMkLst>
        </pc:spChg>
        <pc:spChg chg="del">
          <ac:chgData name="Aakash jaiswal" userId="8b178dcf6acd42e9" providerId="LiveId" clId="{6BDD432B-46B8-465E-B157-0B98FEBE659C}" dt="2024-02-12T07:21:59.220" v="1442" actId="478"/>
          <ac:spMkLst>
            <pc:docMk/>
            <pc:sldMk cId="2607047899" sldId="281"/>
            <ac:spMk id="3" creationId="{150AE4FD-24E0-DA32-2A39-102793B8ADA2}"/>
          </ac:spMkLst>
        </pc:spChg>
        <pc:spChg chg="add mod">
          <ac:chgData name="Aakash jaiswal" userId="8b178dcf6acd42e9" providerId="LiveId" clId="{6BDD432B-46B8-465E-B157-0B98FEBE659C}" dt="2024-02-12T07:23:11.432" v="1478" actId="14100"/>
          <ac:spMkLst>
            <pc:docMk/>
            <pc:sldMk cId="2607047899" sldId="281"/>
            <ac:spMk id="4" creationId="{8DCCB7F5-77F4-B9CE-AEF1-F10AD080FC35}"/>
          </ac:spMkLst>
        </pc:spChg>
        <pc:spChg chg="add mod">
          <ac:chgData name="Aakash jaiswal" userId="8b178dcf6acd42e9" providerId="LiveId" clId="{6BDD432B-46B8-465E-B157-0B98FEBE659C}" dt="2024-02-12T07:25:17.200" v="1531" actId="14100"/>
          <ac:spMkLst>
            <pc:docMk/>
            <pc:sldMk cId="2607047899" sldId="281"/>
            <ac:spMk id="5" creationId="{B9186651-D1FE-0DAB-904E-C690663DC740}"/>
          </ac:spMkLst>
        </pc:spChg>
        <pc:spChg chg="add mod">
          <ac:chgData name="Aakash jaiswal" userId="8b178dcf6acd42e9" providerId="LiveId" clId="{6BDD432B-46B8-465E-B157-0B98FEBE659C}" dt="2024-02-12T07:25:20.104" v="1532" actId="14100"/>
          <ac:spMkLst>
            <pc:docMk/>
            <pc:sldMk cId="2607047899" sldId="281"/>
            <ac:spMk id="6" creationId="{0BE7B97C-7847-5AC9-6605-99233E65DEB1}"/>
          </ac:spMkLst>
        </pc:spChg>
        <pc:spChg chg="add mod">
          <ac:chgData name="Aakash jaiswal" userId="8b178dcf6acd42e9" providerId="LiveId" clId="{6BDD432B-46B8-465E-B157-0B98FEBE659C}" dt="2024-02-12T07:26:52.648" v="1573" actId="14100"/>
          <ac:spMkLst>
            <pc:docMk/>
            <pc:sldMk cId="2607047899" sldId="281"/>
            <ac:spMk id="7" creationId="{851ECA42-168D-61D6-F85D-C855C520539A}"/>
          </ac:spMkLst>
        </pc:spChg>
        <pc:spChg chg="add mod">
          <ac:chgData name="Aakash jaiswal" userId="8b178dcf6acd42e9" providerId="LiveId" clId="{6BDD432B-46B8-465E-B157-0B98FEBE659C}" dt="2024-02-12T07:26:48.439" v="1571" actId="14100"/>
          <ac:spMkLst>
            <pc:docMk/>
            <pc:sldMk cId="2607047899" sldId="281"/>
            <ac:spMk id="8" creationId="{02BD95AB-CA17-04B6-4328-C160495FFC22}"/>
          </ac:spMkLst>
        </pc:spChg>
        <pc:spChg chg="add mod">
          <ac:chgData name="Aakash jaiswal" userId="8b178dcf6acd42e9" providerId="LiveId" clId="{6BDD432B-46B8-465E-B157-0B98FEBE659C}" dt="2024-02-12T07:29:08.889" v="1577" actId="13822"/>
          <ac:spMkLst>
            <pc:docMk/>
            <pc:sldMk cId="2607047899" sldId="281"/>
            <ac:spMk id="11" creationId="{4BF633A3-9B4A-BFA6-2C46-A10878516BD9}"/>
          </ac:spMkLst>
        </pc:spChg>
        <pc:spChg chg="add mod">
          <ac:chgData name="Aakash jaiswal" userId="8b178dcf6acd42e9" providerId="LiveId" clId="{6BDD432B-46B8-465E-B157-0B98FEBE659C}" dt="2024-02-12T07:29:16.194" v="1579" actId="13822"/>
          <ac:spMkLst>
            <pc:docMk/>
            <pc:sldMk cId="2607047899" sldId="281"/>
            <ac:spMk id="12" creationId="{BD991777-1BAC-75D8-5755-C117625CD303}"/>
          </ac:spMkLst>
        </pc:spChg>
        <pc:spChg chg="add mod">
          <ac:chgData name="Aakash jaiswal" userId="8b178dcf6acd42e9" providerId="LiveId" clId="{6BDD432B-46B8-465E-B157-0B98FEBE659C}" dt="2024-02-12T07:29:22.201" v="1581" actId="13822"/>
          <ac:spMkLst>
            <pc:docMk/>
            <pc:sldMk cId="2607047899" sldId="281"/>
            <ac:spMk id="13" creationId="{DA79577C-DD8E-DE55-56C1-C4C2288900F5}"/>
          </ac:spMkLst>
        </pc:spChg>
        <pc:spChg chg="add mod">
          <ac:chgData name="Aakash jaiswal" userId="8b178dcf6acd42e9" providerId="LiveId" clId="{6BDD432B-46B8-465E-B157-0B98FEBE659C}" dt="2024-02-12T07:29:41.503" v="1585" actId="14100"/>
          <ac:spMkLst>
            <pc:docMk/>
            <pc:sldMk cId="2607047899" sldId="281"/>
            <ac:spMk id="14" creationId="{5FF95A3F-CBA0-3E2C-D341-FDA4CD3C4809}"/>
          </ac:spMkLst>
        </pc:spChg>
        <pc:cxnChg chg="add del mod">
          <ac:chgData name="Aakash jaiswal" userId="8b178dcf6acd42e9" providerId="LiveId" clId="{6BDD432B-46B8-465E-B157-0B98FEBE659C}" dt="2024-02-12T07:29:02.759" v="1575" actId="11529"/>
          <ac:cxnSpMkLst>
            <pc:docMk/>
            <pc:sldMk cId="2607047899" sldId="281"/>
            <ac:cxnSpMk id="10" creationId="{96A3A8D5-6AC2-32AD-9AED-3962155A4329}"/>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75F8A49-C98D-4972-9542-3DAF4C91CB4D}" type="datetimeFigureOut">
              <a:rPr lang="en-IN" smtClean="0"/>
              <a:t>04-04-2024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9093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99339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4122498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97B208-1D6C-446D-810B-40D5984C78F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011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3696282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5F8A49-C98D-4972-9542-3DAF4C91CB4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1721832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5F8A49-C98D-4972-9542-3DAF4C91CB4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16455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F8A49-C98D-4972-9542-3DAF4C91CB4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278920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75F8A49-C98D-4972-9542-3DAF4C91CB4D}" type="datetimeFigureOut">
              <a:rPr lang="en-IN" smtClean="0"/>
              <a:t>04-04-2024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415290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F8A49-C98D-4972-9542-3DAF4C91CB4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322543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75F8A49-C98D-4972-9542-3DAF4C91CB4D}" type="datetimeFigureOut">
              <a:rPr lang="en-IN" smtClean="0"/>
              <a:t>04-04-2024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2663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66173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F8A49-C98D-4972-9542-3DAF4C91CB4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230374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F8A49-C98D-4972-9542-3DAF4C91CB4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98425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F8A49-C98D-4972-9542-3DAF4C91CB4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413377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295446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F8A49-C98D-4972-9542-3DAF4C91CB4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97B208-1D6C-446D-810B-40D5984C78F2}" type="slidenum">
              <a:rPr lang="en-IN" smtClean="0"/>
              <a:t>‹#›</a:t>
            </a:fld>
            <a:endParaRPr lang="en-IN"/>
          </a:p>
        </p:txBody>
      </p:sp>
    </p:spTree>
    <p:extLst>
      <p:ext uri="{BB962C8B-B14F-4D97-AF65-F5344CB8AC3E}">
        <p14:creationId xmlns:p14="http://schemas.microsoft.com/office/powerpoint/2010/main" val="196458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5F8A49-C98D-4972-9542-3DAF4C91CB4D}" type="datetimeFigureOut">
              <a:rPr lang="en-IN" smtClean="0"/>
              <a:t>04-04-2024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97B208-1D6C-446D-810B-40D5984C78F2}" type="slidenum">
              <a:rPr lang="en-IN" smtClean="0"/>
              <a:t>‹#›</a:t>
            </a:fld>
            <a:endParaRPr lang="en-IN"/>
          </a:p>
        </p:txBody>
      </p:sp>
    </p:spTree>
    <p:extLst>
      <p:ext uri="{BB962C8B-B14F-4D97-AF65-F5344CB8AC3E}">
        <p14:creationId xmlns:p14="http://schemas.microsoft.com/office/powerpoint/2010/main" val="28419487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4E73-EDF1-7845-6810-8CFCBE6AAD9C}"/>
              </a:ext>
            </a:extLst>
          </p:cNvPr>
          <p:cNvSpPr>
            <a:spLocks noGrp="1"/>
          </p:cNvSpPr>
          <p:nvPr>
            <p:ph type="title"/>
          </p:nvPr>
        </p:nvSpPr>
        <p:spPr>
          <a:xfrm>
            <a:off x="3004457" y="764373"/>
            <a:ext cx="8501744" cy="2305398"/>
          </a:xfrm>
        </p:spPr>
        <p:txBody>
          <a:bodyPr>
            <a:normAutofit/>
          </a:bodyPr>
          <a:lstStyle/>
          <a:p>
            <a:r>
              <a:rPr lang="en-US" sz="2800" b="1" i="0" u="none" strike="noStrike" dirty="0">
                <a:solidFill>
                  <a:srgbClr val="000000"/>
                </a:solidFill>
                <a:effectLst/>
                <a:latin typeface="Tw Cen MT Condensed Extra Bold" panose="020B0803020202020204" pitchFamily="34" charset="0"/>
              </a:rPr>
              <a:t>An Alarm Based Real Time Face Mask Detection and attendance system For Manufacturing Plants</a:t>
            </a:r>
            <a:endParaRPr lang="en-IN" sz="2800" b="1" dirty="0">
              <a:latin typeface="Tw Cen MT Condensed Extra Bold" panose="020B0803020202020204" pitchFamily="34" charset="0"/>
            </a:endParaRPr>
          </a:p>
        </p:txBody>
      </p:sp>
      <p:sp>
        <p:nvSpPr>
          <p:cNvPr id="3" name="Content Placeholder 2">
            <a:extLst>
              <a:ext uri="{FF2B5EF4-FFF2-40B4-BE49-F238E27FC236}">
                <a16:creationId xmlns:a16="http://schemas.microsoft.com/office/drawing/2014/main" id="{7AF9E14C-E383-111A-06D6-3B8B5F2779DA}"/>
              </a:ext>
            </a:extLst>
          </p:cNvPr>
          <p:cNvSpPr>
            <a:spLocks noGrp="1"/>
          </p:cNvSpPr>
          <p:nvPr>
            <p:ph idx="1"/>
          </p:nvPr>
        </p:nvSpPr>
        <p:spPr>
          <a:xfrm>
            <a:off x="7952014" y="4425043"/>
            <a:ext cx="3494314" cy="2082114"/>
          </a:xfrm>
        </p:spPr>
        <p:txBody>
          <a:bodyPr/>
          <a:lstStyle/>
          <a:p>
            <a:pPr marL="0" indent="0">
              <a:buNone/>
            </a:pPr>
            <a:r>
              <a:rPr lang="en-IN" dirty="0"/>
              <a:t>By-</a:t>
            </a:r>
          </a:p>
          <a:p>
            <a:pPr marL="0" indent="0">
              <a:buNone/>
            </a:pPr>
            <a:r>
              <a:rPr lang="en-IN" dirty="0"/>
              <a:t>Aakash Jaiswal</a:t>
            </a:r>
          </a:p>
          <a:p>
            <a:pPr marL="0" indent="0">
              <a:buNone/>
            </a:pPr>
            <a:r>
              <a:rPr lang="en-IN" dirty="0"/>
              <a:t>22MCA0195    </a:t>
            </a:r>
          </a:p>
        </p:txBody>
      </p:sp>
    </p:spTree>
    <p:extLst>
      <p:ext uri="{BB962C8B-B14F-4D97-AF65-F5344CB8AC3E}">
        <p14:creationId xmlns:p14="http://schemas.microsoft.com/office/powerpoint/2010/main" val="89978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6DA9-C1E9-346D-CE01-C842AFC5BFBE}"/>
              </a:ext>
            </a:extLst>
          </p:cNvPr>
          <p:cNvSpPr>
            <a:spLocks noGrp="1"/>
          </p:cNvSpPr>
          <p:nvPr>
            <p:ph type="title"/>
          </p:nvPr>
        </p:nvSpPr>
        <p:spPr/>
        <p:txBody>
          <a:bodyPr/>
          <a:lstStyle/>
          <a:p>
            <a:r>
              <a:rPr lang="en-IN" dirty="0"/>
              <a:t>ROI</a:t>
            </a:r>
          </a:p>
        </p:txBody>
      </p:sp>
      <p:sp>
        <p:nvSpPr>
          <p:cNvPr id="3" name="Content Placeholder 2">
            <a:extLst>
              <a:ext uri="{FF2B5EF4-FFF2-40B4-BE49-F238E27FC236}">
                <a16:creationId xmlns:a16="http://schemas.microsoft.com/office/drawing/2014/main" id="{0C4D1AAC-A710-463F-C019-FD788BE29CAD}"/>
              </a:ext>
            </a:extLst>
          </p:cNvPr>
          <p:cNvSpPr>
            <a:spLocks noGrp="1"/>
          </p:cNvSpPr>
          <p:nvPr>
            <p:ph idx="1"/>
          </p:nvPr>
        </p:nvSpPr>
        <p:spPr/>
        <p:txBody>
          <a:bodyPr/>
          <a:lstStyle/>
          <a:p>
            <a:r>
              <a:rPr lang="en-US" b="0" i="0" dirty="0">
                <a:effectLst/>
                <a:latin typeface="Roboto" panose="02000000000000000000" pitchFamily="2" charset="0"/>
              </a:rPr>
              <a:t>A region of interest (ROI) is a portion of an image that you want to filter or perform some other operation on. </a:t>
            </a:r>
          </a:p>
          <a:p>
            <a:endParaRPr lang="en-US" dirty="0">
              <a:latin typeface="Roboto" panose="02000000000000000000" pitchFamily="2" charset="0"/>
            </a:endParaRPr>
          </a:p>
          <a:p>
            <a:endParaRPr lang="en-IN" dirty="0"/>
          </a:p>
        </p:txBody>
      </p:sp>
      <p:pic>
        <p:nvPicPr>
          <p:cNvPr id="4" name="Picture 4">
            <a:extLst>
              <a:ext uri="{FF2B5EF4-FFF2-40B4-BE49-F238E27FC236}">
                <a16:creationId xmlns:a16="http://schemas.microsoft.com/office/drawing/2014/main" id="{A9EE8367-4720-1278-EEBB-955C45B97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299" y="3265715"/>
            <a:ext cx="3461315" cy="2827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5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CDE5-2636-A27E-8727-435E560D84D2}"/>
              </a:ext>
            </a:extLst>
          </p:cNvPr>
          <p:cNvSpPr>
            <a:spLocks noGrp="1"/>
          </p:cNvSpPr>
          <p:nvPr>
            <p:ph type="title"/>
          </p:nvPr>
        </p:nvSpPr>
        <p:spPr/>
        <p:txBody>
          <a:bodyPr/>
          <a:lstStyle/>
          <a:p>
            <a:r>
              <a:rPr lang="en-IN" dirty="0"/>
              <a:t>CNN</a:t>
            </a:r>
          </a:p>
        </p:txBody>
      </p:sp>
      <p:sp>
        <p:nvSpPr>
          <p:cNvPr id="3" name="Content Placeholder 2">
            <a:extLst>
              <a:ext uri="{FF2B5EF4-FFF2-40B4-BE49-F238E27FC236}">
                <a16:creationId xmlns:a16="http://schemas.microsoft.com/office/drawing/2014/main" id="{7256014F-65FE-B015-30BB-B76E5780D7ED}"/>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A CNN is composed of an input layer, an output layer, and many hidden layers in between.</a:t>
            </a:r>
          </a:p>
          <a:p>
            <a:r>
              <a:rPr lang="en-US" b="0" i="0" dirty="0">
                <a:solidFill>
                  <a:srgbClr val="212121"/>
                </a:solidFill>
                <a:effectLst/>
                <a:latin typeface="Roboto" panose="02000000000000000000" pitchFamily="2" charset="0"/>
              </a:rPr>
              <a:t>These layers perform operations that alter the data with the intent of learning features specific to the data. T</a:t>
            </a:r>
            <a:r>
              <a:rPr lang="en-US" dirty="0">
                <a:solidFill>
                  <a:srgbClr val="212121"/>
                </a:solidFill>
                <a:latin typeface="Roboto" panose="02000000000000000000" pitchFamily="2" charset="0"/>
              </a:rPr>
              <a:t>wo</a:t>
            </a:r>
            <a:r>
              <a:rPr lang="en-US" b="0" i="0" dirty="0">
                <a:solidFill>
                  <a:srgbClr val="212121"/>
                </a:solidFill>
                <a:effectLst/>
                <a:latin typeface="Roboto" panose="02000000000000000000" pitchFamily="2" charset="0"/>
              </a:rPr>
              <a:t> of the most common layers are convolution</a:t>
            </a:r>
            <a:r>
              <a:rPr lang="en-US" b="0" i="0">
                <a:solidFill>
                  <a:srgbClr val="212121"/>
                </a:solidFill>
                <a:effectLst/>
                <a:latin typeface="Roboto" panose="02000000000000000000" pitchFamily="2" charset="0"/>
              </a:rPr>
              <a:t>, and </a:t>
            </a:r>
            <a:r>
              <a:rPr lang="en-US" b="0" i="0" dirty="0">
                <a:solidFill>
                  <a:srgbClr val="212121"/>
                </a:solidFill>
                <a:effectLst/>
                <a:latin typeface="Roboto" panose="02000000000000000000" pitchFamily="2" charset="0"/>
              </a:rPr>
              <a:t>pooling.</a:t>
            </a:r>
          </a:p>
          <a:p>
            <a:r>
              <a:rPr lang="en-US" b="1" i="0" dirty="0">
                <a:solidFill>
                  <a:srgbClr val="212121"/>
                </a:solidFill>
                <a:effectLst/>
                <a:latin typeface="Roboto" panose="02000000000000000000" pitchFamily="2" charset="0"/>
              </a:rPr>
              <a:t>Convolution</a:t>
            </a:r>
            <a:r>
              <a:rPr lang="en-US" b="0" i="0" dirty="0">
                <a:solidFill>
                  <a:srgbClr val="212121"/>
                </a:solidFill>
                <a:effectLst/>
                <a:latin typeface="Roboto" panose="02000000000000000000" pitchFamily="2" charset="0"/>
              </a:rPr>
              <a:t> puts the input images through a set of convolutional filters, each of which activates certain features from the images.</a:t>
            </a:r>
          </a:p>
          <a:p>
            <a:r>
              <a:rPr lang="en-US" b="1" i="0" dirty="0">
                <a:solidFill>
                  <a:srgbClr val="212121"/>
                </a:solidFill>
                <a:effectLst/>
                <a:latin typeface="Roboto" panose="02000000000000000000" pitchFamily="2" charset="0"/>
              </a:rPr>
              <a:t>Pooling</a:t>
            </a:r>
            <a:r>
              <a:rPr lang="en-US" b="0" i="0" dirty="0">
                <a:solidFill>
                  <a:srgbClr val="212121"/>
                </a:solidFill>
                <a:effectLst/>
                <a:latin typeface="Roboto" panose="02000000000000000000" pitchFamily="2" charset="0"/>
              </a:rPr>
              <a:t> simplifies the output by performing nonlinear </a:t>
            </a:r>
            <a:r>
              <a:rPr lang="en-US" b="0" i="0" dirty="0" err="1">
                <a:solidFill>
                  <a:srgbClr val="212121"/>
                </a:solidFill>
                <a:effectLst/>
                <a:latin typeface="Roboto" panose="02000000000000000000" pitchFamily="2" charset="0"/>
              </a:rPr>
              <a:t>downsampling</a:t>
            </a:r>
            <a:r>
              <a:rPr lang="en-US" b="0" i="0" dirty="0">
                <a:solidFill>
                  <a:srgbClr val="212121"/>
                </a:solidFill>
                <a:effectLst/>
                <a:latin typeface="Roboto" panose="02000000000000000000" pitchFamily="2" charset="0"/>
              </a:rPr>
              <a:t>, reducing the number of parameters that the network needs to learn.</a:t>
            </a:r>
          </a:p>
          <a:p>
            <a:endParaRPr lang="en-IN" dirty="0"/>
          </a:p>
        </p:txBody>
      </p:sp>
    </p:spTree>
    <p:extLst>
      <p:ext uri="{BB962C8B-B14F-4D97-AF65-F5344CB8AC3E}">
        <p14:creationId xmlns:p14="http://schemas.microsoft.com/office/powerpoint/2010/main" val="334042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346F-109F-2725-D79D-6B37B74F4F5D}"/>
              </a:ext>
            </a:extLst>
          </p:cNvPr>
          <p:cNvSpPr>
            <a:spLocks noGrp="1"/>
          </p:cNvSpPr>
          <p:nvPr>
            <p:ph type="title"/>
          </p:nvPr>
        </p:nvSpPr>
        <p:spPr>
          <a:xfrm>
            <a:off x="1676400" y="2647602"/>
            <a:ext cx="8610600" cy="1293028"/>
          </a:xfrm>
        </p:spPr>
        <p:txBody>
          <a:bodyPr/>
          <a:lstStyle/>
          <a:p>
            <a:r>
              <a:rPr lang="en-IN" dirty="0"/>
              <a:t>Block diagram</a:t>
            </a:r>
          </a:p>
        </p:txBody>
      </p:sp>
    </p:spTree>
    <p:extLst>
      <p:ext uri="{BB962C8B-B14F-4D97-AF65-F5344CB8AC3E}">
        <p14:creationId xmlns:p14="http://schemas.microsoft.com/office/powerpoint/2010/main" val="408341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B0B814-6477-B992-013E-501BD9847F16}"/>
              </a:ext>
            </a:extLst>
          </p:cNvPr>
          <p:cNvSpPr/>
          <p:nvPr/>
        </p:nvSpPr>
        <p:spPr>
          <a:xfrm>
            <a:off x="571500" y="1496786"/>
            <a:ext cx="2492829" cy="8273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Download dataset from Kaggle</a:t>
            </a:r>
          </a:p>
        </p:txBody>
      </p:sp>
      <p:sp>
        <p:nvSpPr>
          <p:cNvPr id="5" name="Arrow: Right 4">
            <a:extLst>
              <a:ext uri="{FF2B5EF4-FFF2-40B4-BE49-F238E27FC236}">
                <a16:creationId xmlns:a16="http://schemas.microsoft.com/office/drawing/2014/main" id="{A91EE3CA-B7B3-F737-C04F-FF9C19E7CE43}"/>
              </a:ext>
            </a:extLst>
          </p:cNvPr>
          <p:cNvSpPr/>
          <p:nvPr/>
        </p:nvSpPr>
        <p:spPr>
          <a:xfrm>
            <a:off x="3151414" y="1850571"/>
            <a:ext cx="789215" cy="14695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65ADC9C-00E4-2513-0172-FC06A1ECEC27}"/>
              </a:ext>
            </a:extLst>
          </p:cNvPr>
          <p:cNvSpPr/>
          <p:nvPr/>
        </p:nvSpPr>
        <p:spPr>
          <a:xfrm>
            <a:off x="4076700" y="1496786"/>
            <a:ext cx="2650671" cy="723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Preprocessing</a:t>
            </a:r>
          </a:p>
        </p:txBody>
      </p:sp>
      <p:sp>
        <p:nvSpPr>
          <p:cNvPr id="9" name="Arrow: Right 8">
            <a:extLst>
              <a:ext uri="{FF2B5EF4-FFF2-40B4-BE49-F238E27FC236}">
                <a16:creationId xmlns:a16="http://schemas.microsoft.com/office/drawing/2014/main" id="{28C5EBD2-C6D3-965E-3849-97AA742BD940}"/>
              </a:ext>
            </a:extLst>
          </p:cNvPr>
          <p:cNvSpPr/>
          <p:nvPr/>
        </p:nvSpPr>
        <p:spPr>
          <a:xfrm>
            <a:off x="6879771" y="1774371"/>
            <a:ext cx="783772" cy="1415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70AF22B1-AAA0-E752-4113-0835820CC271}"/>
              </a:ext>
            </a:extLst>
          </p:cNvPr>
          <p:cNvSpPr/>
          <p:nvPr/>
        </p:nvSpPr>
        <p:spPr>
          <a:xfrm>
            <a:off x="7973786" y="1545772"/>
            <a:ext cx="2585357" cy="6150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Feature Extraction</a:t>
            </a:r>
          </a:p>
        </p:txBody>
      </p:sp>
      <p:sp>
        <p:nvSpPr>
          <p:cNvPr id="11" name="Arrow: Down 10">
            <a:extLst>
              <a:ext uri="{FF2B5EF4-FFF2-40B4-BE49-F238E27FC236}">
                <a16:creationId xmlns:a16="http://schemas.microsoft.com/office/drawing/2014/main" id="{5B9F9A25-6B39-94A1-69F6-B12CEEC6D3DB}"/>
              </a:ext>
            </a:extLst>
          </p:cNvPr>
          <p:cNvSpPr/>
          <p:nvPr/>
        </p:nvSpPr>
        <p:spPr>
          <a:xfrm>
            <a:off x="9296400" y="2220686"/>
            <a:ext cx="179614" cy="66402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7A5C9F7-7C8E-0596-B0CD-AC036EBBC03D}"/>
              </a:ext>
            </a:extLst>
          </p:cNvPr>
          <p:cNvSpPr/>
          <p:nvPr/>
        </p:nvSpPr>
        <p:spPr>
          <a:xfrm>
            <a:off x="8006443" y="2977242"/>
            <a:ext cx="2754085" cy="805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 based on Mobile Net</a:t>
            </a:r>
          </a:p>
        </p:txBody>
      </p:sp>
      <p:sp>
        <p:nvSpPr>
          <p:cNvPr id="13" name="Arrow: Down 12">
            <a:extLst>
              <a:ext uri="{FF2B5EF4-FFF2-40B4-BE49-F238E27FC236}">
                <a16:creationId xmlns:a16="http://schemas.microsoft.com/office/drawing/2014/main" id="{CA91F07F-8E86-5B7A-8955-D8B9517BC127}"/>
              </a:ext>
            </a:extLst>
          </p:cNvPr>
          <p:cNvSpPr/>
          <p:nvPr/>
        </p:nvSpPr>
        <p:spPr>
          <a:xfrm>
            <a:off x="9312727" y="3875313"/>
            <a:ext cx="174172" cy="60960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D2204E6F-0DD2-F856-216A-C2A0AFB787CA}"/>
              </a:ext>
            </a:extLst>
          </p:cNvPr>
          <p:cNvSpPr/>
          <p:nvPr/>
        </p:nvSpPr>
        <p:spPr>
          <a:xfrm>
            <a:off x="7960177" y="4539343"/>
            <a:ext cx="2879271" cy="8817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 Model on Training Dataset</a:t>
            </a:r>
          </a:p>
        </p:txBody>
      </p:sp>
      <p:sp>
        <p:nvSpPr>
          <p:cNvPr id="15" name="Arrow: Down 14">
            <a:extLst>
              <a:ext uri="{FF2B5EF4-FFF2-40B4-BE49-F238E27FC236}">
                <a16:creationId xmlns:a16="http://schemas.microsoft.com/office/drawing/2014/main" id="{5FFE6F6A-4DBB-9E9D-C51E-540B17F969B2}"/>
              </a:ext>
            </a:extLst>
          </p:cNvPr>
          <p:cNvSpPr/>
          <p:nvPr/>
        </p:nvSpPr>
        <p:spPr>
          <a:xfrm>
            <a:off x="9399812" y="5464629"/>
            <a:ext cx="179617" cy="50074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2A74800-E1F4-E8C9-763E-595971039905}"/>
              </a:ext>
            </a:extLst>
          </p:cNvPr>
          <p:cNvSpPr/>
          <p:nvPr/>
        </p:nvSpPr>
        <p:spPr>
          <a:xfrm>
            <a:off x="8343900" y="6096000"/>
            <a:ext cx="2416628" cy="5823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Save the Model</a:t>
            </a:r>
          </a:p>
        </p:txBody>
      </p:sp>
      <p:sp>
        <p:nvSpPr>
          <p:cNvPr id="17" name="Arrow: Left 16">
            <a:extLst>
              <a:ext uri="{FF2B5EF4-FFF2-40B4-BE49-F238E27FC236}">
                <a16:creationId xmlns:a16="http://schemas.microsoft.com/office/drawing/2014/main" id="{1FA6A5DA-89A7-7890-EB86-7EF56D29CE56}"/>
              </a:ext>
            </a:extLst>
          </p:cNvPr>
          <p:cNvSpPr/>
          <p:nvPr/>
        </p:nvSpPr>
        <p:spPr>
          <a:xfrm>
            <a:off x="7425418" y="6286500"/>
            <a:ext cx="696686" cy="201386"/>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16E84638-9C04-D477-A159-028980CF8E0C}"/>
              </a:ext>
            </a:extLst>
          </p:cNvPr>
          <p:cNvSpPr/>
          <p:nvPr/>
        </p:nvSpPr>
        <p:spPr>
          <a:xfrm>
            <a:off x="4786994" y="6153150"/>
            <a:ext cx="2416628"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Load the Model</a:t>
            </a:r>
          </a:p>
        </p:txBody>
      </p:sp>
      <p:sp>
        <p:nvSpPr>
          <p:cNvPr id="19" name="Arrow: Up 18">
            <a:extLst>
              <a:ext uri="{FF2B5EF4-FFF2-40B4-BE49-F238E27FC236}">
                <a16:creationId xmlns:a16="http://schemas.microsoft.com/office/drawing/2014/main" id="{6FC79C42-9863-13F8-FF56-D5AD7046DDFF}"/>
              </a:ext>
            </a:extLst>
          </p:cNvPr>
          <p:cNvSpPr/>
          <p:nvPr/>
        </p:nvSpPr>
        <p:spPr>
          <a:xfrm>
            <a:off x="5954485" y="5536747"/>
            <a:ext cx="179617" cy="500741"/>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3CABB89-A756-5577-F305-E09DAEDC403E}"/>
              </a:ext>
            </a:extLst>
          </p:cNvPr>
          <p:cNvSpPr/>
          <p:nvPr/>
        </p:nvSpPr>
        <p:spPr>
          <a:xfrm>
            <a:off x="4868635" y="4646840"/>
            <a:ext cx="2171700"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a:t>
            </a:r>
          </a:p>
        </p:txBody>
      </p:sp>
      <p:sp>
        <p:nvSpPr>
          <p:cNvPr id="21" name="Oval 20">
            <a:extLst>
              <a:ext uri="{FF2B5EF4-FFF2-40B4-BE49-F238E27FC236}">
                <a16:creationId xmlns:a16="http://schemas.microsoft.com/office/drawing/2014/main" id="{25F4A672-6306-612D-48EE-073A7EAD08C0}"/>
              </a:ext>
            </a:extLst>
          </p:cNvPr>
          <p:cNvSpPr/>
          <p:nvPr/>
        </p:nvSpPr>
        <p:spPr>
          <a:xfrm>
            <a:off x="2035629" y="5464630"/>
            <a:ext cx="1698171" cy="60211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Mask</a:t>
            </a:r>
          </a:p>
        </p:txBody>
      </p:sp>
      <p:sp>
        <p:nvSpPr>
          <p:cNvPr id="22" name="Oval 21">
            <a:extLst>
              <a:ext uri="{FF2B5EF4-FFF2-40B4-BE49-F238E27FC236}">
                <a16:creationId xmlns:a16="http://schemas.microsoft.com/office/drawing/2014/main" id="{14F3694D-041E-EB1F-77AB-300050FCBFF6}"/>
              </a:ext>
            </a:extLst>
          </p:cNvPr>
          <p:cNvSpPr/>
          <p:nvPr/>
        </p:nvSpPr>
        <p:spPr>
          <a:xfrm>
            <a:off x="1981200" y="3608614"/>
            <a:ext cx="1752600" cy="609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 Mask</a:t>
            </a:r>
          </a:p>
        </p:txBody>
      </p:sp>
      <p:cxnSp>
        <p:nvCxnSpPr>
          <p:cNvPr id="24" name="Straight Arrow Connector 23">
            <a:extLst>
              <a:ext uri="{FF2B5EF4-FFF2-40B4-BE49-F238E27FC236}">
                <a16:creationId xmlns:a16="http://schemas.microsoft.com/office/drawing/2014/main" id="{BBD53660-F235-2121-C594-24CDBA1CA211}"/>
              </a:ext>
            </a:extLst>
          </p:cNvPr>
          <p:cNvCxnSpPr>
            <a:cxnSpLocks/>
          </p:cNvCxnSpPr>
          <p:nvPr/>
        </p:nvCxnSpPr>
        <p:spPr>
          <a:xfrm flipH="1" flipV="1">
            <a:off x="3641271" y="4120923"/>
            <a:ext cx="1227364" cy="61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2A45EF-865C-CCFB-AD51-79F6348644ED}"/>
              </a:ext>
            </a:extLst>
          </p:cNvPr>
          <p:cNvCxnSpPr>
            <a:cxnSpLocks/>
          </p:cNvCxnSpPr>
          <p:nvPr/>
        </p:nvCxnSpPr>
        <p:spPr>
          <a:xfrm flipH="1">
            <a:off x="3429000" y="5192486"/>
            <a:ext cx="1385207" cy="27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Left 33">
            <a:extLst>
              <a:ext uri="{FF2B5EF4-FFF2-40B4-BE49-F238E27FC236}">
                <a16:creationId xmlns:a16="http://schemas.microsoft.com/office/drawing/2014/main" id="{14D47235-CBF0-058A-7F81-FF0F8C340517}"/>
              </a:ext>
            </a:extLst>
          </p:cNvPr>
          <p:cNvSpPr/>
          <p:nvPr/>
        </p:nvSpPr>
        <p:spPr>
          <a:xfrm>
            <a:off x="1485900" y="3875313"/>
            <a:ext cx="435429" cy="114301"/>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A0C777EB-3EC3-B1CB-ABFF-18510D27CD52}"/>
              </a:ext>
            </a:extLst>
          </p:cNvPr>
          <p:cNvSpPr/>
          <p:nvPr/>
        </p:nvSpPr>
        <p:spPr>
          <a:xfrm>
            <a:off x="0" y="3608614"/>
            <a:ext cx="1426029" cy="1038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Alarm sound generated</a:t>
            </a:r>
          </a:p>
        </p:txBody>
      </p:sp>
    </p:spTree>
    <p:extLst>
      <p:ext uri="{BB962C8B-B14F-4D97-AF65-F5344CB8AC3E}">
        <p14:creationId xmlns:p14="http://schemas.microsoft.com/office/powerpoint/2010/main" val="194633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9B91D48-3D4D-0236-49CA-A39635C026F0}"/>
              </a:ext>
            </a:extLst>
          </p:cNvPr>
          <p:cNvSpPr/>
          <p:nvPr/>
        </p:nvSpPr>
        <p:spPr>
          <a:xfrm>
            <a:off x="488950" y="1746250"/>
            <a:ext cx="1441450"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Start</a:t>
            </a:r>
            <a:endParaRPr lang="en-IN" dirty="0">
              <a:ln w="0"/>
              <a:solidFill>
                <a:schemeClr val="tx1"/>
              </a:solidFill>
              <a:effectLst>
                <a:outerShdw blurRad="38100" dist="19050" dir="2700000" algn="tl" rotWithShape="0">
                  <a:schemeClr val="dk1">
                    <a:alpha val="40000"/>
                  </a:schemeClr>
                </a:outerShdw>
              </a:effectLst>
            </a:endParaRPr>
          </a:p>
        </p:txBody>
      </p:sp>
      <p:sp>
        <p:nvSpPr>
          <p:cNvPr id="3" name="Rectangle: Rounded Corners 2">
            <a:extLst>
              <a:ext uri="{FF2B5EF4-FFF2-40B4-BE49-F238E27FC236}">
                <a16:creationId xmlns:a16="http://schemas.microsoft.com/office/drawing/2014/main" id="{A7925CDF-C810-5E0E-4920-2C717BE55EDE}"/>
              </a:ext>
            </a:extLst>
          </p:cNvPr>
          <p:cNvSpPr/>
          <p:nvPr/>
        </p:nvSpPr>
        <p:spPr>
          <a:xfrm>
            <a:off x="2863850" y="1587500"/>
            <a:ext cx="1835150" cy="7048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Registration</a:t>
            </a: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F2ACE91F-E58C-2483-07CC-2154BD24502E}"/>
              </a:ext>
            </a:extLst>
          </p:cNvPr>
          <p:cNvSpPr/>
          <p:nvPr/>
        </p:nvSpPr>
        <p:spPr>
          <a:xfrm>
            <a:off x="2959100" y="3937001"/>
            <a:ext cx="1771650" cy="6540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Give attendance</a:t>
            </a:r>
            <a:endParaRPr lang="en-IN" dirty="0"/>
          </a:p>
        </p:txBody>
      </p:sp>
      <p:sp>
        <p:nvSpPr>
          <p:cNvPr id="5" name="Oval 4">
            <a:extLst>
              <a:ext uri="{FF2B5EF4-FFF2-40B4-BE49-F238E27FC236}">
                <a16:creationId xmlns:a16="http://schemas.microsoft.com/office/drawing/2014/main" id="{11700F4B-AB10-A7A5-E374-38A31D4ECFCF}"/>
              </a:ext>
            </a:extLst>
          </p:cNvPr>
          <p:cNvSpPr/>
          <p:nvPr/>
        </p:nvSpPr>
        <p:spPr>
          <a:xfrm>
            <a:off x="3105150" y="2879725"/>
            <a:ext cx="1352550" cy="57150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Done</a:t>
            </a:r>
            <a:endParaRPr lang="en-IN" dirty="0"/>
          </a:p>
        </p:txBody>
      </p:sp>
      <p:sp>
        <p:nvSpPr>
          <p:cNvPr id="6" name="Rectangle: Rounded Corners 5">
            <a:extLst>
              <a:ext uri="{FF2B5EF4-FFF2-40B4-BE49-F238E27FC236}">
                <a16:creationId xmlns:a16="http://schemas.microsoft.com/office/drawing/2014/main" id="{E8E0E677-CDC3-9743-3308-9D3C3388F07E}"/>
              </a:ext>
            </a:extLst>
          </p:cNvPr>
          <p:cNvSpPr/>
          <p:nvPr/>
        </p:nvSpPr>
        <p:spPr>
          <a:xfrm>
            <a:off x="3022600" y="5137150"/>
            <a:ext cx="1708150" cy="552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Stored</a:t>
            </a:r>
            <a:endParaRPr lang="en-IN" dirty="0"/>
          </a:p>
        </p:txBody>
      </p:sp>
      <p:sp>
        <p:nvSpPr>
          <p:cNvPr id="7" name="Oval 6">
            <a:extLst>
              <a:ext uri="{FF2B5EF4-FFF2-40B4-BE49-F238E27FC236}">
                <a16:creationId xmlns:a16="http://schemas.microsoft.com/office/drawing/2014/main" id="{6E160B9B-82B7-41F0-A320-7BBFCF161BDB}"/>
              </a:ext>
            </a:extLst>
          </p:cNvPr>
          <p:cNvSpPr/>
          <p:nvPr/>
        </p:nvSpPr>
        <p:spPr>
          <a:xfrm>
            <a:off x="3187700" y="6089650"/>
            <a:ext cx="1377950" cy="622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
        <p:nvSpPr>
          <p:cNvPr id="8" name="Oval 7">
            <a:extLst>
              <a:ext uri="{FF2B5EF4-FFF2-40B4-BE49-F238E27FC236}">
                <a16:creationId xmlns:a16="http://schemas.microsoft.com/office/drawing/2014/main" id="{9388E1FF-609E-7C26-9330-65B126BB4BE1}"/>
              </a:ext>
            </a:extLst>
          </p:cNvPr>
          <p:cNvSpPr/>
          <p:nvPr/>
        </p:nvSpPr>
        <p:spPr>
          <a:xfrm>
            <a:off x="5162548" y="1682750"/>
            <a:ext cx="1289050" cy="6096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Not Done</a:t>
            </a:r>
            <a:endParaRPr lang="en-IN" dirty="0"/>
          </a:p>
        </p:txBody>
      </p:sp>
      <p:sp>
        <p:nvSpPr>
          <p:cNvPr id="9" name="Rectangle: Rounded Corners 8">
            <a:extLst>
              <a:ext uri="{FF2B5EF4-FFF2-40B4-BE49-F238E27FC236}">
                <a16:creationId xmlns:a16="http://schemas.microsoft.com/office/drawing/2014/main" id="{B2A2C5AE-F7F3-D8AA-2150-C7A26CE40FEA}"/>
              </a:ext>
            </a:extLst>
          </p:cNvPr>
          <p:cNvSpPr/>
          <p:nvPr/>
        </p:nvSpPr>
        <p:spPr>
          <a:xfrm>
            <a:off x="7061202" y="1714500"/>
            <a:ext cx="19685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Name and ID</a:t>
            </a:r>
            <a:endParaRPr lang="en-IN" dirty="0"/>
          </a:p>
        </p:txBody>
      </p:sp>
      <p:sp>
        <p:nvSpPr>
          <p:cNvPr id="11" name="Rectangle: Rounded Corners 10">
            <a:extLst>
              <a:ext uri="{FF2B5EF4-FFF2-40B4-BE49-F238E27FC236}">
                <a16:creationId xmlns:a16="http://schemas.microsoft.com/office/drawing/2014/main" id="{C6CCF33F-66AD-2810-53CC-E8BD0A0D37A7}"/>
              </a:ext>
            </a:extLst>
          </p:cNvPr>
          <p:cNvSpPr/>
          <p:nvPr/>
        </p:nvSpPr>
        <p:spPr>
          <a:xfrm>
            <a:off x="7016750" y="2828926"/>
            <a:ext cx="2165350" cy="6413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Let the system capture images </a:t>
            </a:r>
            <a:endParaRPr lang="en-IN" dirty="0"/>
          </a:p>
        </p:txBody>
      </p:sp>
      <p:sp>
        <p:nvSpPr>
          <p:cNvPr id="12" name="Rectangle: Rounded Corners 11">
            <a:extLst>
              <a:ext uri="{FF2B5EF4-FFF2-40B4-BE49-F238E27FC236}">
                <a16:creationId xmlns:a16="http://schemas.microsoft.com/office/drawing/2014/main" id="{A8B7D9D3-8E55-F85A-F92E-78B9F80D1948}"/>
              </a:ext>
            </a:extLst>
          </p:cNvPr>
          <p:cNvSpPr/>
          <p:nvPr/>
        </p:nvSpPr>
        <p:spPr>
          <a:xfrm>
            <a:off x="7016750" y="3883025"/>
            <a:ext cx="2165350" cy="6508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created</a:t>
            </a:r>
            <a:endParaRPr lang="en-IN" dirty="0"/>
          </a:p>
        </p:txBody>
      </p:sp>
      <p:cxnSp>
        <p:nvCxnSpPr>
          <p:cNvPr id="27" name="Straight Arrow Connector 26">
            <a:extLst>
              <a:ext uri="{FF2B5EF4-FFF2-40B4-BE49-F238E27FC236}">
                <a16:creationId xmlns:a16="http://schemas.microsoft.com/office/drawing/2014/main" id="{74143115-326A-04ED-CD97-BA45BB682CB7}"/>
              </a:ext>
            </a:extLst>
          </p:cNvPr>
          <p:cNvCxnSpPr>
            <a:stCxn id="3" idx="3"/>
            <a:endCxn id="8" idx="2"/>
          </p:cNvCxnSpPr>
          <p:nvPr/>
        </p:nvCxnSpPr>
        <p:spPr>
          <a:xfrm>
            <a:off x="4699000" y="193992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6852D5-4BCC-3689-3D83-0E300C535122}"/>
              </a:ext>
            </a:extLst>
          </p:cNvPr>
          <p:cNvCxnSpPr>
            <a:stCxn id="3" idx="2"/>
            <a:endCxn id="5" idx="0"/>
          </p:cNvCxnSpPr>
          <p:nvPr/>
        </p:nvCxnSpPr>
        <p:spPr>
          <a:xfrm>
            <a:off x="3781425" y="2292350"/>
            <a:ext cx="0" cy="5365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6" name="Arrow: Right 35">
            <a:extLst>
              <a:ext uri="{FF2B5EF4-FFF2-40B4-BE49-F238E27FC236}">
                <a16:creationId xmlns:a16="http://schemas.microsoft.com/office/drawing/2014/main" id="{5A61F945-F6C0-D4F0-B53B-A30ACC6971CA}"/>
              </a:ext>
            </a:extLst>
          </p:cNvPr>
          <p:cNvSpPr/>
          <p:nvPr/>
        </p:nvSpPr>
        <p:spPr>
          <a:xfrm>
            <a:off x="1930400" y="1939925"/>
            <a:ext cx="869952" cy="14287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B3FC648A-3709-FD83-2CA5-4086A49EE035}"/>
              </a:ext>
            </a:extLst>
          </p:cNvPr>
          <p:cNvSpPr/>
          <p:nvPr/>
        </p:nvSpPr>
        <p:spPr>
          <a:xfrm>
            <a:off x="6508750" y="1892300"/>
            <a:ext cx="508000" cy="14604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E2C63B4F-883B-A4DF-3842-526AF7AF94FC}"/>
              </a:ext>
            </a:extLst>
          </p:cNvPr>
          <p:cNvSpPr/>
          <p:nvPr/>
        </p:nvSpPr>
        <p:spPr>
          <a:xfrm>
            <a:off x="7893050" y="2324100"/>
            <a:ext cx="158744" cy="41274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CDDAC160-AF5B-005C-8B59-78E7A8A88BC0}"/>
              </a:ext>
            </a:extLst>
          </p:cNvPr>
          <p:cNvSpPr/>
          <p:nvPr/>
        </p:nvSpPr>
        <p:spPr>
          <a:xfrm>
            <a:off x="7943850" y="3470276"/>
            <a:ext cx="152397" cy="41274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79A5B2D3-6B8E-8D43-FB57-22DB28C82295}"/>
              </a:ext>
            </a:extLst>
          </p:cNvPr>
          <p:cNvSpPr/>
          <p:nvPr/>
        </p:nvSpPr>
        <p:spPr>
          <a:xfrm rot="10800000">
            <a:off x="4813300" y="4165600"/>
            <a:ext cx="2089150" cy="17779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E3370F41-856D-88B4-F593-98831966349D}"/>
              </a:ext>
            </a:extLst>
          </p:cNvPr>
          <p:cNvSpPr/>
          <p:nvPr/>
        </p:nvSpPr>
        <p:spPr>
          <a:xfrm>
            <a:off x="3752853" y="3533776"/>
            <a:ext cx="152397" cy="32702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63F31D41-3CC6-B1B6-E62D-ACC8134E83BE}"/>
              </a:ext>
            </a:extLst>
          </p:cNvPr>
          <p:cNvSpPr/>
          <p:nvPr/>
        </p:nvSpPr>
        <p:spPr>
          <a:xfrm>
            <a:off x="3752850" y="4667250"/>
            <a:ext cx="123825" cy="40957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05C17461-224A-1DE9-5C5F-304DD3712CC1}"/>
              </a:ext>
            </a:extLst>
          </p:cNvPr>
          <p:cNvSpPr/>
          <p:nvPr/>
        </p:nvSpPr>
        <p:spPr>
          <a:xfrm>
            <a:off x="3781425" y="5689600"/>
            <a:ext cx="95250" cy="3111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455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5673-72F2-EF38-AE23-EC76C4830424}"/>
              </a:ext>
            </a:extLst>
          </p:cNvPr>
          <p:cNvSpPr>
            <a:spLocks noGrp="1"/>
          </p:cNvSpPr>
          <p:nvPr>
            <p:ph type="title"/>
          </p:nvPr>
        </p:nvSpPr>
        <p:spPr/>
        <p:txBody>
          <a:bodyPr>
            <a:normAutofit fontScale="90000"/>
          </a:bodyPr>
          <a:lstStyle/>
          <a:p>
            <a:pPr>
              <a:lnSpc>
                <a:spcPct val="115000"/>
              </a:lnSpc>
            </a:pPr>
            <a:r>
              <a:rPr lang="en-GB" sz="4000" b="1" dirty="0">
                <a:effectLst/>
                <a:highlight>
                  <a:srgbClr val="FFFFFF"/>
                </a:highlight>
                <a:latin typeface="Times New Roman" panose="02020603050405020304" pitchFamily="18" charset="0"/>
                <a:ea typeface="Times New Roman" panose="02020603050405020304" pitchFamily="18" charset="0"/>
              </a:rPr>
              <a:t>Working of Project</a:t>
            </a:r>
            <a:br>
              <a:rPr lang="en-IN" sz="4000" dirty="0">
                <a:effectLst/>
                <a:latin typeface="Arial" panose="020B0604020202020204" pitchFamily="34" charset="0"/>
                <a:ea typeface="Arial" panose="020B0604020202020204" pitchFamily="34" charset="0"/>
              </a:rPr>
            </a:br>
            <a:r>
              <a:rPr lang="en-GB" sz="4000" b="1" dirty="0">
                <a:effectLst/>
                <a:highlight>
                  <a:srgbClr val="FFFFFF"/>
                </a:highlight>
                <a:latin typeface="Times New Roman" panose="02020603050405020304" pitchFamily="18" charset="0"/>
                <a:ea typeface="Times New Roman" panose="02020603050405020304" pitchFamily="18" charset="0"/>
              </a:rPr>
              <a:t> </a:t>
            </a:r>
            <a:br>
              <a:rPr lang="en-IN" sz="40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E03AF2E-D332-EB47-6FC5-90DCC6D7506F}"/>
              </a:ext>
            </a:extLst>
          </p:cNvPr>
          <p:cNvSpPr>
            <a:spLocks noGrp="1"/>
          </p:cNvSpPr>
          <p:nvPr>
            <p:ph idx="1"/>
          </p:nvPr>
        </p:nvSpPr>
        <p:spPr/>
        <p:txBody>
          <a:bodyPr>
            <a:normAutofit/>
          </a:bodyPr>
          <a:lstStyle/>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The system will operate as follows:</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1. The face mask detection module will detect faces in the real-time video stream from the camera.</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2. If a face is detected, the face mask detection module will determine whether or not the person is wearing a mask.</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3. If the person is not wearing a mask, the alarm generation module will generate an alarm sound.</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4. The alarm sound will continue to sound until the person puts on a mask.</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5. Next system will see whether you are registered for the attendance system or not.</a:t>
            </a:r>
            <a:endParaRPr lang="en-IN" sz="1800" dirty="0">
              <a:effectLst/>
              <a:latin typeface="Arial" panose="020B0604020202020204" pitchFamily="34" charset="0"/>
              <a:ea typeface="Arial" panose="020B0604020202020204" pitchFamily="34" charset="0"/>
            </a:endParaRPr>
          </a:p>
          <a:p>
            <a:pPr marL="0" indent="0" algn="just">
              <a:lnSpc>
                <a:spcPct val="115000"/>
              </a:lnSpc>
              <a:buNone/>
            </a:pPr>
            <a:r>
              <a:rPr lang="en-GB" sz="1800" dirty="0">
                <a:effectLst/>
                <a:highlight>
                  <a:srgbClr val="FFFFFF"/>
                </a:highlight>
                <a:latin typeface="Times New Roman" panose="02020603050405020304" pitchFamily="18" charset="0"/>
                <a:ea typeface="Times New Roman" panose="02020603050405020304" pitchFamily="18" charset="0"/>
              </a:rPr>
              <a:t>6. If the person has not registered ,he/she will be given the opportunity to register otherwise they can give their attendance.</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0220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B7BA-F8D1-5858-05AE-1CECAA5338A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9081FA3-F1E0-0D36-25CD-3957AF9B7C98}"/>
              </a:ext>
            </a:extLst>
          </p:cNvPr>
          <p:cNvSpPr>
            <a:spLocks noGrp="1"/>
          </p:cNvSpPr>
          <p:nvPr>
            <p:ph idx="1"/>
          </p:nvPr>
        </p:nvSpPr>
        <p:spPr/>
        <p:txBody>
          <a:bodyPr>
            <a:normAutofit/>
          </a:bodyPr>
          <a:lstStyle/>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scope of the lockdown disrupted the whole economy, having an impact on both supply networks and manufacturing operations. </a:t>
            </a:r>
          </a:p>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government then took the decision to allow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labour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to come back to work in manufacturing plants but they set a limit.</a:t>
            </a:r>
          </a:p>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Here </a:t>
            </a:r>
            <a:r>
              <a:rPr lang="en-US" sz="1800" dirty="0" err="1">
                <a:solidFill>
                  <a:srgbClr val="000000"/>
                </a:solidFill>
                <a:latin typeface="Times New Roman" panose="02020603050405020304" pitchFamily="18" charset="0"/>
                <a:cs typeface="Times New Roman" panose="02020603050405020304" pitchFamily="18" charset="0"/>
              </a:rPr>
              <a:t>l</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abour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also needs money to feed their family and to do so they need to back to work.</a:t>
            </a:r>
          </a:p>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came to know about existing projects where the system only detects face mask and doesn’t checks where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labour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is wearing the mask properly or not.</a:t>
            </a:r>
            <a:endParaRPr lang="en-US" sz="1800" dirty="0">
              <a:solidFill>
                <a:srgbClr val="000000"/>
              </a:solidFill>
              <a:latin typeface="Times New Roman" panose="02020603050405020304" pitchFamily="18" charset="0"/>
              <a:cs typeface="Times New Roman" panose="02020603050405020304" pitchFamily="18" charset="0"/>
            </a:endParaRPr>
          </a:p>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Our proposed system comes up with an idea to solve these issues.</a:t>
            </a:r>
          </a:p>
          <a:p>
            <a:pPr algn="just">
              <a:spcBef>
                <a:spcPts val="0"/>
              </a:spcBef>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If no mask detected or not properly wore ,it will generate an alarm sound .</a:t>
            </a:r>
          </a:p>
          <a:p>
            <a:pPr algn="just">
              <a:spcBef>
                <a:spcPts val="0"/>
              </a:spcBef>
            </a:pPr>
            <a:r>
              <a:rPr lang="en-US" sz="1800" b="0" i="0" dirty="0">
                <a:effectLst/>
                <a:latin typeface="Times New Roman" panose="02020603050405020304" pitchFamily="18" charset="0"/>
                <a:cs typeface="Times New Roman" panose="02020603050405020304" pitchFamily="18" charset="0"/>
              </a:rPr>
              <a:t>We are also adding a Face Recognition Attendance System.</a:t>
            </a:r>
          </a:p>
          <a:p>
            <a:pPr algn="just">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5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FE1D-441A-47E7-54BD-A7B51CB8D03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180DCC1-784C-70A6-FE44-63687C8E0202}"/>
              </a:ext>
            </a:extLst>
          </p:cNvPr>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To determine whether workers in a manufacturing plant are wearing masks or not .</a:t>
            </a:r>
            <a:endParaRPr lang="en-US" sz="1800" b="1"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To broader public health initiatives by helping authorities track and enforce mask-wearing policies effectively.</a:t>
            </a:r>
            <a:endParaRPr lang="en-US" sz="1800" b="1"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To implement an alarm system that triggers alerts when individuals without masks.</a:t>
            </a:r>
          </a:p>
          <a:p>
            <a:pPr algn="just" rtl="0" fontAlgn="base">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o automate the process of recording attendance by recognizing individuals' faces and accurately logging their attendance.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98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58A1-7661-F21C-EADE-568D37BA2809}"/>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5CBCDFF3-9174-7DCF-9019-CA5B9E358A32}"/>
              </a:ext>
            </a:extLst>
          </p:cNvPr>
          <p:cNvSpPr>
            <a:spLocks noGrp="1"/>
          </p:cNvSpPr>
          <p:nvPr>
            <p:ph idx="1"/>
          </p:nvPr>
        </p:nvSpPr>
        <p:spPr/>
        <p:txBody>
          <a:bodyPr>
            <a:normAutofit/>
          </a:bodyPr>
          <a:lstStyle/>
          <a:p>
            <a:pPr algn="just" rtl="0">
              <a:spcBef>
                <a:spcPts val="0"/>
              </a:spcBef>
              <a:spcAft>
                <a:spcPts val="0"/>
              </a:spcAft>
            </a:pPr>
            <a:r>
              <a:rPr lang="en-US" sz="1800" b="0" i="0" u="none" strike="noStrike" dirty="0">
                <a:solidFill>
                  <a:srgbClr val="333333"/>
                </a:solidFill>
                <a:effectLst/>
                <a:latin typeface="Times New Roman" panose="02020603050405020304" pitchFamily="18" charset="0"/>
              </a:rPr>
              <a:t>To ensure that the mask rule is been followed there needs to be an automatic technique that can provide highly accurate intelligent system for mask detection through image processing.</a:t>
            </a:r>
          </a:p>
          <a:p>
            <a:pPr algn="just" rtl="0">
              <a:spcBef>
                <a:spcPts val="0"/>
              </a:spcBef>
              <a:spcAft>
                <a:spcPts val="0"/>
              </a:spcAft>
            </a:pPr>
            <a:r>
              <a:rPr lang="en-US" sz="1800" dirty="0">
                <a:solidFill>
                  <a:srgbClr val="333333"/>
                </a:solidFill>
                <a:latin typeface="Times New Roman" panose="02020603050405020304" pitchFamily="18" charset="0"/>
              </a:rPr>
              <a:t>It is not safe to take attendance manually which can lead to spread of virus.</a:t>
            </a:r>
            <a:endParaRPr lang="en-US" sz="1800" b="0" i="0" u="none" strike="noStrike" dirty="0">
              <a:solidFill>
                <a:srgbClr val="333333"/>
              </a:solidFill>
              <a:effectLst/>
              <a:latin typeface="Times New Roman" panose="02020603050405020304" pitchFamily="18" charset="0"/>
            </a:endParaRPr>
          </a:p>
        </p:txBody>
      </p:sp>
    </p:spTree>
    <p:extLst>
      <p:ext uri="{BB962C8B-B14F-4D97-AF65-F5344CB8AC3E}">
        <p14:creationId xmlns:p14="http://schemas.microsoft.com/office/powerpoint/2010/main" val="1768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8669-4911-2DF7-C525-A30B1C0DA8B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5791ADC-06B6-D59A-7AEB-2C23AD058613}"/>
              </a:ext>
            </a:extLst>
          </p:cNvPr>
          <p:cNvSpPr>
            <a:spLocks noGrp="1"/>
          </p:cNvSpPr>
          <p:nvPr>
            <p:ph idx="1"/>
          </p:nvPr>
        </p:nvSpPr>
        <p:spPr/>
        <p:txBody>
          <a:bodyPr>
            <a:normAutofit/>
          </a:bodyPr>
          <a:lstStyle/>
          <a:p>
            <a:pPr algn="just" rtl="0">
              <a:spcBef>
                <a:spcPts val="0"/>
              </a:spcBef>
              <a:spcAft>
                <a:spcPts val="0"/>
              </a:spcAft>
            </a:pPr>
            <a:r>
              <a:rPr lang="en-US" sz="1800" b="0" i="0" u="none" strike="noStrike" dirty="0">
                <a:solidFill>
                  <a:srgbClr val="333333"/>
                </a:solidFill>
                <a:effectLst/>
                <a:latin typeface="Times New Roman" panose="02020603050405020304" pitchFamily="18" charset="0"/>
              </a:rPr>
              <a:t>Wearing a mask in public settings is an effective way to keep the communities safe. As a response to the COVID-19 pandemic, we open-sourced a face mask detection application created by CNN or </a:t>
            </a:r>
            <a:r>
              <a:rPr lang="en-US" sz="1800" b="0" i="0" u="none" strike="noStrike" dirty="0" err="1">
                <a:solidFill>
                  <a:srgbClr val="333333"/>
                </a:solidFill>
                <a:effectLst/>
                <a:latin typeface="Times New Roman" panose="02020603050405020304" pitchFamily="18" charset="0"/>
              </a:rPr>
              <a:t>restnet</a:t>
            </a:r>
            <a:r>
              <a:rPr lang="en-US" sz="1800" b="0" i="0" u="none" strike="noStrike" dirty="0">
                <a:solidFill>
                  <a:srgbClr val="333333"/>
                </a:solidFill>
                <a:effectLst/>
                <a:latin typeface="Times New Roman" panose="02020603050405020304" pitchFamily="18" charset="0"/>
              </a:rPr>
              <a:t>  to detect if people are wearing masks or not. We focused on making our face mask detector ready for real-world applications, such as CCTV cameras, where faces are small, blurry, and far from the camera.</a:t>
            </a:r>
          </a:p>
          <a:p>
            <a:pPr algn="just" rtl="0">
              <a:spcBef>
                <a:spcPts val="0"/>
              </a:spcBef>
              <a:spcAft>
                <a:spcPts val="0"/>
              </a:spcAft>
            </a:pPr>
            <a:endParaRPr lang="en-US" sz="1800" dirty="0">
              <a:solidFill>
                <a:srgbClr val="333333"/>
              </a:solidFill>
              <a:latin typeface="Times New Roman" panose="02020603050405020304" pitchFamily="18" charset="0"/>
            </a:endParaRPr>
          </a:p>
          <a:p>
            <a:pPr algn="just" rtl="0">
              <a:spcBef>
                <a:spcPts val="0"/>
              </a:spcBef>
              <a:spcAft>
                <a:spcPts val="0"/>
              </a:spcAft>
            </a:pPr>
            <a:r>
              <a:rPr lang="en-US" sz="1800" dirty="0">
                <a:solidFill>
                  <a:srgbClr val="333333"/>
                </a:solidFill>
                <a:latin typeface="Times New Roman" panose="02020603050405020304" pitchFamily="18" charset="0"/>
              </a:rPr>
              <a:t>We will prepare a website using html, </a:t>
            </a:r>
            <a:r>
              <a:rPr lang="en-US" sz="1800" dirty="0" err="1">
                <a:solidFill>
                  <a:srgbClr val="333333"/>
                </a:solidFill>
                <a:latin typeface="Times New Roman" panose="02020603050405020304" pitchFamily="18" charset="0"/>
              </a:rPr>
              <a:t>css</a:t>
            </a:r>
            <a:r>
              <a:rPr lang="en-US" sz="1800" dirty="0">
                <a:solidFill>
                  <a:srgbClr val="333333"/>
                </a:solidFill>
                <a:latin typeface="Times New Roman" panose="02020603050405020304" pitchFamily="18" charset="0"/>
              </a:rPr>
              <a:t> and </a:t>
            </a:r>
            <a:r>
              <a:rPr lang="en-US" sz="1800" dirty="0" err="1">
                <a:solidFill>
                  <a:srgbClr val="333333"/>
                </a:solidFill>
                <a:latin typeface="Times New Roman" panose="02020603050405020304" pitchFamily="18" charset="0"/>
              </a:rPr>
              <a:t>javascript</a:t>
            </a:r>
            <a:r>
              <a:rPr lang="en-US" sz="1800" dirty="0">
                <a:solidFill>
                  <a:srgbClr val="333333"/>
                </a:solidFill>
                <a:latin typeface="Times New Roman" panose="02020603050405020304" pitchFamily="18" charset="0"/>
              </a:rPr>
              <a:t>. For </a:t>
            </a:r>
            <a:r>
              <a:rPr lang="en-US" sz="1800" dirty="0" err="1">
                <a:solidFill>
                  <a:srgbClr val="333333"/>
                </a:solidFill>
                <a:latin typeface="Times New Roman" panose="02020603050405020304" pitchFamily="18" charset="0"/>
              </a:rPr>
              <a:t>backened</a:t>
            </a:r>
            <a:r>
              <a:rPr lang="en-US" sz="1800" dirty="0">
                <a:solidFill>
                  <a:srgbClr val="333333"/>
                </a:solidFill>
                <a:latin typeface="Times New Roman" panose="02020603050405020304" pitchFamily="18" charset="0"/>
              </a:rPr>
              <a:t> we use </a:t>
            </a:r>
            <a:r>
              <a:rPr lang="en-US" sz="1800" dirty="0" err="1">
                <a:solidFill>
                  <a:srgbClr val="333333"/>
                </a:solidFill>
                <a:latin typeface="Times New Roman" panose="02020603050405020304" pitchFamily="18" charset="0"/>
              </a:rPr>
              <a:t>flask.We</a:t>
            </a:r>
            <a:r>
              <a:rPr lang="en-US" sz="1800" dirty="0">
                <a:solidFill>
                  <a:srgbClr val="333333"/>
                </a:solidFill>
                <a:latin typeface="Times New Roman" panose="02020603050405020304" pitchFamily="18" charset="0"/>
              </a:rPr>
              <a:t> will prepare an attendance system which will detect face to recognize. It will store data in excel sheet and for images it will create its own folder.</a:t>
            </a:r>
            <a:endParaRPr lang="en-IN" sz="1800" dirty="0"/>
          </a:p>
        </p:txBody>
      </p:sp>
    </p:spTree>
    <p:extLst>
      <p:ext uri="{BB962C8B-B14F-4D97-AF65-F5344CB8AC3E}">
        <p14:creationId xmlns:p14="http://schemas.microsoft.com/office/powerpoint/2010/main" val="412321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68C-4A6F-0960-5592-3DD0921A956B}"/>
              </a:ext>
            </a:extLst>
          </p:cNvPr>
          <p:cNvSpPr>
            <a:spLocks noGrp="1"/>
          </p:cNvSpPr>
          <p:nvPr>
            <p:ph type="title"/>
          </p:nvPr>
        </p:nvSpPr>
        <p:spPr>
          <a:xfrm>
            <a:off x="1442357" y="2353687"/>
            <a:ext cx="8610600" cy="1293028"/>
          </a:xfrm>
        </p:spPr>
        <p:txBody>
          <a:bodyPr/>
          <a:lstStyle/>
          <a:p>
            <a:r>
              <a:rPr lang="en-IN" dirty="0"/>
              <a:t>Architecture diagram</a:t>
            </a:r>
          </a:p>
        </p:txBody>
      </p:sp>
    </p:spTree>
    <p:extLst>
      <p:ext uri="{BB962C8B-B14F-4D97-AF65-F5344CB8AC3E}">
        <p14:creationId xmlns:p14="http://schemas.microsoft.com/office/powerpoint/2010/main" val="113581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e Mask Detection by Facial Recognition - GREKKOM">
            <a:extLst>
              <a:ext uri="{FF2B5EF4-FFF2-40B4-BE49-F238E27FC236}">
                <a16:creationId xmlns:a16="http://schemas.microsoft.com/office/drawing/2014/main" id="{C05819D2-7BCC-9499-0C9E-EBDE73AAA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15" y="510949"/>
            <a:ext cx="1877785" cy="12844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B7304A-7028-C5E6-50E8-297C9757F5AD}"/>
              </a:ext>
            </a:extLst>
          </p:cNvPr>
          <p:cNvSpPr/>
          <p:nvPr/>
        </p:nvSpPr>
        <p:spPr>
          <a:xfrm>
            <a:off x="674915" y="260578"/>
            <a:ext cx="1877785" cy="250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Live Video Stream</a:t>
            </a:r>
          </a:p>
        </p:txBody>
      </p:sp>
      <p:sp>
        <p:nvSpPr>
          <p:cNvPr id="10" name="Rectangle 9">
            <a:extLst>
              <a:ext uri="{FF2B5EF4-FFF2-40B4-BE49-F238E27FC236}">
                <a16:creationId xmlns:a16="http://schemas.microsoft.com/office/drawing/2014/main" id="{3D358320-62F9-BC1A-4632-56CDDA010699}"/>
              </a:ext>
            </a:extLst>
          </p:cNvPr>
          <p:cNvSpPr/>
          <p:nvPr/>
        </p:nvSpPr>
        <p:spPr>
          <a:xfrm>
            <a:off x="3532415" y="646984"/>
            <a:ext cx="1752600" cy="10178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Frame Capturing</a:t>
            </a:r>
          </a:p>
        </p:txBody>
      </p:sp>
      <p:sp>
        <p:nvSpPr>
          <p:cNvPr id="17" name="Rectangle 16">
            <a:extLst>
              <a:ext uri="{FF2B5EF4-FFF2-40B4-BE49-F238E27FC236}">
                <a16:creationId xmlns:a16="http://schemas.microsoft.com/office/drawing/2014/main" id="{ECDDAB85-9B57-CEAD-285A-38967B5499F5}"/>
              </a:ext>
            </a:extLst>
          </p:cNvPr>
          <p:cNvSpPr/>
          <p:nvPr/>
        </p:nvSpPr>
        <p:spPr>
          <a:xfrm>
            <a:off x="6161314" y="646984"/>
            <a:ext cx="1932215" cy="10178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Preprocessing</a:t>
            </a:r>
          </a:p>
        </p:txBody>
      </p:sp>
      <p:pic>
        <p:nvPicPr>
          <p:cNvPr id="1028" name="Picture 4">
            <a:extLst>
              <a:ext uri="{FF2B5EF4-FFF2-40B4-BE49-F238E27FC236}">
                <a16:creationId xmlns:a16="http://schemas.microsoft.com/office/drawing/2014/main" id="{56AD17EF-6317-6861-4D0C-722ADF46F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541" y="418364"/>
            <a:ext cx="1702931" cy="1464164"/>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5E82EE0B-164D-2D0F-CCEB-B599C9737081}"/>
              </a:ext>
            </a:extLst>
          </p:cNvPr>
          <p:cNvSpPr/>
          <p:nvPr/>
        </p:nvSpPr>
        <p:spPr>
          <a:xfrm>
            <a:off x="8833757" y="2008414"/>
            <a:ext cx="2476500" cy="326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rgbClr val="051E50"/>
                </a:solidFill>
                <a:effectLst/>
                <a:latin typeface="proxima-nova"/>
              </a:rPr>
              <a:t>Region of Interest</a:t>
            </a:r>
            <a:endParaRPr lang="en-IN" dirty="0"/>
          </a:p>
        </p:txBody>
      </p:sp>
      <p:sp>
        <p:nvSpPr>
          <p:cNvPr id="28" name="Rectangle 27">
            <a:extLst>
              <a:ext uri="{FF2B5EF4-FFF2-40B4-BE49-F238E27FC236}">
                <a16:creationId xmlns:a16="http://schemas.microsoft.com/office/drawing/2014/main" id="{C7170D28-F955-50A4-5DF1-0F8BC4DAE49A}"/>
              </a:ext>
            </a:extLst>
          </p:cNvPr>
          <p:cNvSpPr/>
          <p:nvPr/>
        </p:nvSpPr>
        <p:spPr>
          <a:xfrm>
            <a:off x="8735786" y="3529693"/>
            <a:ext cx="2040729" cy="1409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5E5AC197-9BBB-3C13-4A42-EF64DB75300E}"/>
              </a:ext>
            </a:extLst>
          </p:cNvPr>
          <p:cNvSpPr/>
          <p:nvPr/>
        </p:nvSpPr>
        <p:spPr>
          <a:xfrm>
            <a:off x="9220541" y="3839936"/>
            <a:ext cx="1828800" cy="136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79646CC9-909F-7D8B-9E4B-015F334F4696}"/>
              </a:ext>
            </a:extLst>
          </p:cNvPr>
          <p:cNvSpPr/>
          <p:nvPr/>
        </p:nvSpPr>
        <p:spPr>
          <a:xfrm>
            <a:off x="9655628" y="4135212"/>
            <a:ext cx="1736272" cy="1338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F697C08E-C108-45C3-94A0-A32961DD3484}"/>
              </a:ext>
            </a:extLst>
          </p:cNvPr>
          <p:cNvSpPr/>
          <p:nvPr/>
        </p:nvSpPr>
        <p:spPr>
          <a:xfrm>
            <a:off x="10161472" y="4630513"/>
            <a:ext cx="1524000"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A544156C-5535-B3CF-BD9A-E4D96BAA3C0E}"/>
              </a:ext>
            </a:extLst>
          </p:cNvPr>
          <p:cNvSpPr/>
          <p:nvPr/>
        </p:nvSpPr>
        <p:spPr>
          <a:xfrm>
            <a:off x="5723164" y="3767820"/>
            <a:ext cx="876299" cy="734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A5A7D5DA-83BA-52AE-A3AE-A2A8863C4057}"/>
              </a:ext>
            </a:extLst>
          </p:cNvPr>
          <p:cNvSpPr/>
          <p:nvPr/>
        </p:nvSpPr>
        <p:spPr>
          <a:xfrm>
            <a:off x="5987484" y="4048129"/>
            <a:ext cx="745672" cy="734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B570FCA0-7DE3-83A8-B034-41873CA54273}"/>
              </a:ext>
            </a:extLst>
          </p:cNvPr>
          <p:cNvSpPr/>
          <p:nvPr/>
        </p:nvSpPr>
        <p:spPr>
          <a:xfrm>
            <a:off x="6257076" y="4378102"/>
            <a:ext cx="881743" cy="772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BC020CC5-2754-99BB-E066-6F571B570E18}"/>
              </a:ext>
            </a:extLst>
          </p:cNvPr>
          <p:cNvSpPr/>
          <p:nvPr/>
        </p:nvSpPr>
        <p:spPr>
          <a:xfrm>
            <a:off x="6580924" y="4711477"/>
            <a:ext cx="767443" cy="703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Rectangle 35">
            <a:extLst>
              <a:ext uri="{FF2B5EF4-FFF2-40B4-BE49-F238E27FC236}">
                <a16:creationId xmlns:a16="http://schemas.microsoft.com/office/drawing/2014/main" id="{F2BEE892-000D-7BEF-CE2B-46FDC9786A9E}"/>
              </a:ext>
            </a:extLst>
          </p:cNvPr>
          <p:cNvSpPr/>
          <p:nvPr/>
        </p:nvSpPr>
        <p:spPr>
          <a:xfrm>
            <a:off x="8735786" y="3211286"/>
            <a:ext cx="2040729" cy="318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convolution</a:t>
            </a:r>
          </a:p>
        </p:txBody>
      </p:sp>
      <p:sp>
        <p:nvSpPr>
          <p:cNvPr id="37" name="Rectangle 36">
            <a:extLst>
              <a:ext uri="{FF2B5EF4-FFF2-40B4-BE49-F238E27FC236}">
                <a16:creationId xmlns:a16="http://schemas.microsoft.com/office/drawing/2014/main" id="{6B4AD756-2629-FF76-1BF2-13A5956E942F}"/>
              </a:ext>
            </a:extLst>
          </p:cNvPr>
          <p:cNvSpPr/>
          <p:nvPr/>
        </p:nvSpPr>
        <p:spPr>
          <a:xfrm>
            <a:off x="5938157" y="3429000"/>
            <a:ext cx="1200662" cy="248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pooling</a:t>
            </a:r>
          </a:p>
        </p:txBody>
      </p:sp>
      <p:sp>
        <p:nvSpPr>
          <p:cNvPr id="38" name="Rectangle 37">
            <a:extLst>
              <a:ext uri="{FF2B5EF4-FFF2-40B4-BE49-F238E27FC236}">
                <a16:creationId xmlns:a16="http://schemas.microsoft.com/office/drawing/2014/main" id="{CCF8BF6D-D819-8548-AA7F-919F3A318E00}"/>
              </a:ext>
            </a:extLst>
          </p:cNvPr>
          <p:cNvSpPr/>
          <p:nvPr/>
        </p:nvSpPr>
        <p:spPr>
          <a:xfrm>
            <a:off x="4396722" y="4018875"/>
            <a:ext cx="353786" cy="198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4227C21D-C817-1032-7AE0-790DE94C5B29}"/>
              </a:ext>
            </a:extLst>
          </p:cNvPr>
          <p:cNvSpPr/>
          <p:nvPr/>
        </p:nvSpPr>
        <p:spPr>
          <a:xfrm>
            <a:off x="4403102" y="4226381"/>
            <a:ext cx="353786" cy="198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Rectangle 40">
            <a:extLst>
              <a:ext uri="{FF2B5EF4-FFF2-40B4-BE49-F238E27FC236}">
                <a16:creationId xmlns:a16="http://schemas.microsoft.com/office/drawing/2014/main" id="{D5103B46-116E-0ED3-0437-DCF8357BD6BB}"/>
              </a:ext>
            </a:extLst>
          </p:cNvPr>
          <p:cNvSpPr/>
          <p:nvPr/>
        </p:nvSpPr>
        <p:spPr>
          <a:xfrm>
            <a:off x="4403102" y="4433887"/>
            <a:ext cx="353786" cy="196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4304181B-F868-24C4-D41A-C3FAB09615A8}"/>
              </a:ext>
            </a:extLst>
          </p:cNvPr>
          <p:cNvSpPr/>
          <p:nvPr/>
        </p:nvSpPr>
        <p:spPr>
          <a:xfrm>
            <a:off x="4408715" y="4630513"/>
            <a:ext cx="353786" cy="252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69B1792B-0E64-EA9E-7967-0CCB4E180942}"/>
              </a:ext>
            </a:extLst>
          </p:cNvPr>
          <p:cNvCxnSpPr/>
          <p:nvPr/>
        </p:nvCxnSpPr>
        <p:spPr>
          <a:xfrm flipH="1">
            <a:off x="4909457" y="3939268"/>
            <a:ext cx="751115" cy="178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72D9B8A-65EE-D6A1-A7BE-DD90A1FC7340}"/>
              </a:ext>
            </a:extLst>
          </p:cNvPr>
          <p:cNvCxnSpPr/>
          <p:nvPr/>
        </p:nvCxnSpPr>
        <p:spPr>
          <a:xfrm flipH="1" flipV="1">
            <a:off x="4865914" y="4882924"/>
            <a:ext cx="1672574" cy="44019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FCEEA0B-7808-F695-0EA9-E66E2D14FB5E}"/>
              </a:ext>
            </a:extLst>
          </p:cNvPr>
          <p:cNvSpPr/>
          <p:nvPr/>
        </p:nvSpPr>
        <p:spPr>
          <a:xfrm>
            <a:off x="3820885" y="3368792"/>
            <a:ext cx="1464129" cy="4925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Fully Connected</a:t>
            </a:r>
          </a:p>
        </p:txBody>
      </p:sp>
      <p:cxnSp>
        <p:nvCxnSpPr>
          <p:cNvPr id="53" name="Straight Connector 52">
            <a:extLst>
              <a:ext uri="{FF2B5EF4-FFF2-40B4-BE49-F238E27FC236}">
                <a16:creationId xmlns:a16="http://schemas.microsoft.com/office/drawing/2014/main" id="{3618679B-F128-326C-036B-421152435110}"/>
              </a:ext>
            </a:extLst>
          </p:cNvPr>
          <p:cNvCxnSpPr>
            <a:cxnSpLocks/>
          </p:cNvCxnSpPr>
          <p:nvPr/>
        </p:nvCxnSpPr>
        <p:spPr>
          <a:xfrm>
            <a:off x="3608444" y="3156857"/>
            <a:ext cx="82624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A50412B-CB75-C203-E94F-C5C6644EF2FA}"/>
              </a:ext>
            </a:extLst>
          </p:cNvPr>
          <p:cNvCxnSpPr>
            <a:cxnSpLocks/>
          </p:cNvCxnSpPr>
          <p:nvPr/>
        </p:nvCxnSpPr>
        <p:spPr>
          <a:xfrm>
            <a:off x="3630896" y="3156857"/>
            <a:ext cx="21261"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47E07D-C2A9-D242-6B01-ADA6B18D726C}"/>
              </a:ext>
            </a:extLst>
          </p:cNvPr>
          <p:cNvCxnSpPr/>
          <p:nvPr/>
        </p:nvCxnSpPr>
        <p:spPr>
          <a:xfrm>
            <a:off x="11870871" y="3156857"/>
            <a:ext cx="0" cy="2906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C6214C3-D0CE-8CD2-9846-FF30649F71ED}"/>
              </a:ext>
            </a:extLst>
          </p:cNvPr>
          <p:cNvCxnSpPr/>
          <p:nvPr/>
        </p:nvCxnSpPr>
        <p:spPr>
          <a:xfrm flipV="1">
            <a:off x="3652157" y="6063343"/>
            <a:ext cx="8218714" cy="65314"/>
          </a:xfrm>
          <a:prstGeom prst="line">
            <a:avLst/>
          </a:prstGeom>
        </p:spPr>
        <p:style>
          <a:lnRef idx="1">
            <a:schemeClr val="accent1"/>
          </a:lnRef>
          <a:fillRef idx="0">
            <a:schemeClr val="accent1"/>
          </a:fillRef>
          <a:effectRef idx="0">
            <a:schemeClr val="accent1"/>
          </a:effectRef>
          <a:fontRef idx="minor">
            <a:schemeClr val="tx1"/>
          </a:fontRef>
        </p:style>
      </p:cxnSp>
      <p:sp>
        <p:nvSpPr>
          <p:cNvPr id="1027" name="Rectangle 1026">
            <a:extLst>
              <a:ext uri="{FF2B5EF4-FFF2-40B4-BE49-F238E27FC236}">
                <a16:creationId xmlns:a16="http://schemas.microsoft.com/office/drawing/2014/main" id="{D2AD1AE7-CBC9-CA62-C04F-B0FEB1E50BB8}"/>
              </a:ext>
            </a:extLst>
          </p:cNvPr>
          <p:cNvSpPr/>
          <p:nvPr/>
        </p:nvSpPr>
        <p:spPr>
          <a:xfrm>
            <a:off x="6580924" y="5762627"/>
            <a:ext cx="1191476" cy="2945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a:t>
            </a:r>
          </a:p>
        </p:txBody>
      </p:sp>
      <p:cxnSp>
        <p:nvCxnSpPr>
          <p:cNvPr id="1030" name="Straight Connector 1029">
            <a:extLst>
              <a:ext uri="{FF2B5EF4-FFF2-40B4-BE49-F238E27FC236}">
                <a16:creationId xmlns:a16="http://schemas.microsoft.com/office/drawing/2014/main" id="{9F32D5D5-460F-0B9C-AE39-7A16B74BAE86}"/>
              </a:ext>
            </a:extLst>
          </p:cNvPr>
          <p:cNvCxnSpPr/>
          <p:nvPr/>
        </p:nvCxnSpPr>
        <p:spPr>
          <a:xfrm flipH="1" flipV="1">
            <a:off x="6433457" y="3839936"/>
            <a:ext cx="4136572" cy="1140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7BC14BD6-B009-D0AB-D91D-8871D9A4FCB3}"/>
              </a:ext>
            </a:extLst>
          </p:cNvPr>
          <p:cNvCxnSpPr/>
          <p:nvPr/>
        </p:nvCxnSpPr>
        <p:spPr>
          <a:xfrm flipH="1" flipV="1">
            <a:off x="6580924" y="4226381"/>
            <a:ext cx="4032647" cy="81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55099FDE-9F93-7EE5-87B4-F8BC457C0BFC}"/>
              </a:ext>
            </a:extLst>
          </p:cNvPr>
          <p:cNvCxnSpPr/>
          <p:nvPr/>
        </p:nvCxnSpPr>
        <p:spPr>
          <a:xfrm flipH="1" flipV="1">
            <a:off x="7048500" y="4544786"/>
            <a:ext cx="3521529" cy="54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07C11B05-DD04-9EEE-BA02-BAAF38B3F4AB}"/>
              </a:ext>
            </a:extLst>
          </p:cNvPr>
          <p:cNvCxnSpPr/>
          <p:nvPr/>
        </p:nvCxnSpPr>
        <p:spPr>
          <a:xfrm flipH="1" flipV="1">
            <a:off x="7138819" y="4980214"/>
            <a:ext cx="3474752" cy="170774"/>
          </a:xfrm>
          <a:prstGeom prst="line">
            <a:avLst/>
          </a:prstGeom>
        </p:spPr>
        <p:style>
          <a:lnRef idx="1">
            <a:schemeClr val="accent1"/>
          </a:lnRef>
          <a:fillRef idx="0">
            <a:schemeClr val="accent1"/>
          </a:fillRef>
          <a:effectRef idx="0">
            <a:schemeClr val="accent1"/>
          </a:effectRef>
          <a:fontRef idx="minor">
            <a:schemeClr val="tx1"/>
          </a:fontRef>
        </p:style>
      </p:cxnSp>
      <p:sp>
        <p:nvSpPr>
          <p:cNvPr id="1037" name="Rectangle: Rounded Corners 1036">
            <a:extLst>
              <a:ext uri="{FF2B5EF4-FFF2-40B4-BE49-F238E27FC236}">
                <a16:creationId xmlns:a16="http://schemas.microsoft.com/office/drawing/2014/main" id="{1D30C01B-0BA2-66D1-027B-0B2097E35B4A}"/>
              </a:ext>
            </a:extLst>
          </p:cNvPr>
          <p:cNvSpPr/>
          <p:nvPr/>
        </p:nvSpPr>
        <p:spPr>
          <a:xfrm>
            <a:off x="10613571" y="4980214"/>
            <a:ext cx="271802" cy="22587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0" name="Arrow: Right 1039">
            <a:extLst>
              <a:ext uri="{FF2B5EF4-FFF2-40B4-BE49-F238E27FC236}">
                <a16:creationId xmlns:a16="http://schemas.microsoft.com/office/drawing/2014/main" id="{8E646F92-8D65-F1D6-F2B0-8612C7B8E722}"/>
              </a:ext>
            </a:extLst>
          </p:cNvPr>
          <p:cNvSpPr/>
          <p:nvPr/>
        </p:nvSpPr>
        <p:spPr>
          <a:xfrm>
            <a:off x="2645229" y="1077686"/>
            <a:ext cx="783770" cy="979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1" name="Arrow: Right 1040">
            <a:extLst>
              <a:ext uri="{FF2B5EF4-FFF2-40B4-BE49-F238E27FC236}">
                <a16:creationId xmlns:a16="http://schemas.microsoft.com/office/drawing/2014/main" id="{D1250AE5-7E17-0A63-0312-C2B44E68D641}"/>
              </a:ext>
            </a:extLst>
          </p:cNvPr>
          <p:cNvSpPr/>
          <p:nvPr/>
        </p:nvSpPr>
        <p:spPr>
          <a:xfrm>
            <a:off x="5339443" y="1077686"/>
            <a:ext cx="691244" cy="979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2" name="Arrow: Right 1041">
            <a:extLst>
              <a:ext uri="{FF2B5EF4-FFF2-40B4-BE49-F238E27FC236}">
                <a16:creationId xmlns:a16="http://schemas.microsoft.com/office/drawing/2014/main" id="{005848A0-C784-6A1A-B911-9C6088113897}"/>
              </a:ext>
            </a:extLst>
          </p:cNvPr>
          <p:cNvSpPr/>
          <p:nvPr/>
        </p:nvSpPr>
        <p:spPr>
          <a:xfrm>
            <a:off x="8142514" y="1077686"/>
            <a:ext cx="941615" cy="979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3" name="Arrow: Down 1042">
            <a:extLst>
              <a:ext uri="{FF2B5EF4-FFF2-40B4-BE49-F238E27FC236}">
                <a16:creationId xmlns:a16="http://schemas.microsoft.com/office/drawing/2014/main" id="{FF0A285B-D336-BA42-4EB8-5C13A9F8790E}"/>
              </a:ext>
            </a:extLst>
          </p:cNvPr>
          <p:cNvSpPr/>
          <p:nvPr/>
        </p:nvSpPr>
        <p:spPr>
          <a:xfrm>
            <a:off x="10003971" y="2443843"/>
            <a:ext cx="157501" cy="61910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4" name="Rectangle 1043">
            <a:extLst>
              <a:ext uri="{FF2B5EF4-FFF2-40B4-BE49-F238E27FC236}">
                <a16:creationId xmlns:a16="http://schemas.microsoft.com/office/drawing/2014/main" id="{7C1F7F81-02B9-6EF3-D8D2-14C67F493FF2}"/>
              </a:ext>
            </a:extLst>
          </p:cNvPr>
          <p:cNvSpPr/>
          <p:nvPr/>
        </p:nvSpPr>
        <p:spPr>
          <a:xfrm>
            <a:off x="1758721" y="4305300"/>
            <a:ext cx="1149805" cy="406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Prediction</a:t>
            </a:r>
          </a:p>
        </p:txBody>
      </p:sp>
      <p:sp>
        <p:nvSpPr>
          <p:cNvPr id="1045" name="Arrow: Left 1044">
            <a:extLst>
              <a:ext uri="{FF2B5EF4-FFF2-40B4-BE49-F238E27FC236}">
                <a16:creationId xmlns:a16="http://schemas.microsoft.com/office/drawing/2014/main" id="{C741B9E1-B685-8F79-1C8F-58BC4292C8A3}"/>
              </a:ext>
            </a:extLst>
          </p:cNvPr>
          <p:cNvSpPr/>
          <p:nvPr/>
        </p:nvSpPr>
        <p:spPr>
          <a:xfrm>
            <a:off x="3020786" y="4433887"/>
            <a:ext cx="511629" cy="11089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6" name="Rectangle 1045">
            <a:extLst>
              <a:ext uri="{FF2B5EF4-FFF2-40B4-BE49-F238E27FC236}">
                <a16:creationId xmlns:a16="http://schemas.microsoft.com/office/drawing/2014/main" id="{FBEFC67E-03FA-C535-A1E6-BF89F139A641}"/>
              </a:ext>
            </a:extLst>
          </p:cNvPr>
          <p:cNvSpPr/>
          <p:nvPr/>
        </p:nvSpPr>
        <p:spPr>
          <a:xfrm>
            <a:off x="87086" y="3677330"/>
            <a:ext cx="1055573" cy="1737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Generate alert if no mask found</a:t>
            </a:r>
          </a:p>
        </p:txBody>
      </p:sp>
      <p:sp>
        <p:nvSpPr>
          <p:cNvPr id="1047" name="Arrow: Left 1046">
            <a:extLst>
              <a:ext uri="{FF2B5EF4-FFF2-40B4-BE49-F238E27FC236}">
                <a16:creationId xmlns:a16="http://schemas.microsoft.com/office/drawing/2014/main" id="{B0B364FC-FDDF-11EA-C59C-5E81DD4450A3}"/>
              </a:ext>
            </a:extLst>
          </p:cNvPr>
          <p:cNvSpPr/>
          <p:nvPr/>
        </p:nvSpPr>
        <p:spPr>
          <a:xfrm>
            <a:off x="1191476" y="4433887"/>
            <a:ext cx="503802" cy="11089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889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DCCB7F5-77F4-B9CE-AEF1-F10AD080FC35}"/>
              </a:ext>
            </a:extLst>
          </p:cNvPr>
          <p:cNvSpPr/>
          <p:nvPr/>
        </p:nvSpPr>
        <p:spPr>
          <a:xfrm>
            <a:off x="1153885" y="1518557"/>
            <a:ext cx="2781301" cy="7075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Web Browser(Front-end)</a:t>
            </a:r>
            <a:endParaRPr lang="en-IN" sz="1600" dirty="0"/>
          </a:p>
        </p:txBody>
      </p:sp>
      <p:sp>
        <p:nvSpPr>
          <p:cNvPr id="5" name="Rectangle: Rounded Corners 4">
            <a:extLst>
              <a:ext uri="{FF2B5EF4-FFF2-40B4-BE49-F238E27FC236}">
                <a16:creationId xmlns:a16="http://schemas.microsoft.com/office/drawing/2014/main" id="{B9186651-D1FE-0DAB-904E-C690663DC740}"/>
              </a:ext>
            </a:extLst>
          </p:cNvPr>
          <p:cNvSpPr/>
          <p:nvPr/>
        </p:nvSpPr>
        <p:spPr>
          <a:xfrm>
            <a:off x="4936673" y="1518557"/>
            <a:ext cx="2215242" cy="6613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Flask Application</a:t>
            </a:r>
            <a:endParaRPr lang="en-IN" sz="1600" dirty="0"/>
          </a:p>
        </p:txBody>
      </p:sp>
      <p:sp>
        <p:nvSpPr>
          <p:cNvPr id="6" name="Rectangle: Rounded Corners 5">
            <a:extLst>
              <a:ext uri="{FF2B5EF4-FFF2-40B4-BE49-F238E27FC236}">
                <a16:creationId xmlns:a16="http://schemas.microsoft.com/office/drawing/2014/main" id="{0BE7B97C-7847-5AC9-6605-99233E65DEB1}"/>
              </a:ext>
            </a:extLst>
          </p:cNvPr>
          <p:cNvSpPr/>
          <p:nvPr/>
        </p:nvSpPr>
        <p:spPr>
          <a:xfrm>
            <a:off x="8088086" y="1472293"/>
            <a:ext cx="2166258" cy="7075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face detection-Viola and Jones Algorithm</a:t>
            </a:r>
            <a:endParaRPr lang="en-IN" sz="1600" dirty="0"/>
          </a:p>
        </p:txBody>
      </p:sp>
      <p:sp>
        <p:nvSpPr>
          <p:cNvPr id="7" name="Rectangle: Rounded Corners 6">
            <a:extLst>
              <a:ext uri="{FF2B5EF4-FFF2-40B4-BE49-F238E27FC236}">
                <a16:creationId xmlns:a16="http://schemas.microsoft.com/office/drawing/2014/main" id="{851ECA42-168D-61D6-F85D-C855C520539A}"/>
              </a:ext>
            </a:extLst>
          </p:cNvPr>
          <p:cNvSpPr/>
          <p:nvPr/>
        </p:nvSpPr>
        <p:spPr>
          <a:xfrm>
            <a:off x="8256814" y="3249386"/>
            <a:ext cx="2122715" cy="7075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KNN - classifier</a:t>
            </a:r>
            <a:endParaRPr lang="en-IN" dirty="0"/>
          </a:p>
        </p:txBody>
      </p:sp>
      <p:sp>
        <p:nvSpPr>
          <p:cNvPr id="8" name="Rectangle: Rounded Corners 7">
            <a:extLst>
              <a:ext uri="{FF2B5EF4-FFF2-40B4-BE49-F238E27FC236}">
                <a16:creationId xmlns:a16="http://schemas.microsoft.com/office/drawing/2014/main" id="{02BD95AB-CA17-04B6-4328-C160495FFC22}"/>
              </a:ext>
            </a:extLst>
          </p:cNvPr>
          <p:cNvSpPr/>
          <p:nvPr/>
        </p:nvSpPr>
        <p:spPr>
          <a:xfrm>
            <a:off x="4686300" y="3347357"/>
            <a:ext cx="1992086" cy="6613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System</a:t>
            </a:r>
            <a:endParaRPr lang="en-IN" dirty="0"/>
          </a:p>
        </p:txBody>
      </p:sp>
      <p:sp>
        <p:nvSpPr>
          <p:cNvPr id="11" name="Arrow: Right 10">
            <a:extLst>
              <a:ext uri="{FF2B5EF4-FFF2-40B4-BE49-F238E27FC236}">
                <a16:creationId xmlns:a16="http://schemas.microsoft.com/office/drawing/2014/main" id="{4BF633A3-9B4A-BFA6-2C46-A10878516BD9}"/>
              </a:ext>
            </a:extLst>
          </p:cNvPr>
          <p:cNvSpPr/>
          <p:nvPr/>
        </p:nvSpPr>
        <p:spPr>
          <a:xfrm>
            <a:off x="3935186" y="1763486"/>
            <a:ext cx="936171" cy="1306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D991777-1BAC-75D8-5755-C117625CD303}"/>
              </a:ext>
            </a:extLst>
          </p:cNvPr>
          <p:cNvSpPr/>
          <p:nvPr/>
        </p:nvSpPr>
        <p:spPr>
          <a:xfrm>
            <a:off x="7151915" y="1763486"/>
            <a:ext cx="876299" cy="1306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DA79577C-DD8E-DE55-56C1-C4C2288900F5}"/>
              </a:ext>
            </a:extLst>
          </p:cNvPr>
          <p:cNvSpPr/>
          <p:nvPr/>
        </p:nvSpPr>
        <p:spPr>
          <a:xfrm>
            <a:off x="9046029" y="2179864"/>
            <a:ext cx="163285" cy="9824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FF95A3F-CBA0-3E2C-D341-FDA4CD3C4809}"/>
              </a:ext>
            </a:extLst>
          </p:cNvPr>
          <p:cNvSpPr/>
          <p:nvPr/>
        </p:nvSpPr>
        <p:spPr>
          <a:xfrm rot="10800000">
            <a:off x="6770914" y="3570514"/>
            <a:ext cx="1371600" cy="1306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704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2312-6348-49C7-C72B-2C99696C3B15}"/>
              </a:ext>
            </a:extLst>
          </p:cNvPr>
          <p:cNvSpPr>
            <a:spLocks noGrp="1"/>
          </p:cNvSpPr>
          <p:nvPr>
            <p:ph type="title"/>
          </p:nvPr>
        </p:nvSpPr>
        <p:spPr/>
        <p:txBody>
          <a:bodyPr/>
          <a:lstStyle/>
          <a:p>
            <a:r>
              <a:rPr lang="en-IN" dirty="0"/>
              <a:t>Frame capturing</a:t>
            </a:r>
          </a:p>
        </p:txBody>
      </p:sp>
      <p:sp>
        <p:nvSpPr>
          <p:cNvPr id="3" name="Content Placeholder 2">
            <a:extLst>
              <a:ext uri="{FF2B5EF4-FFF2-40B4-BE49-F238E27FC236}">
                <a16:creationId xmlns:a16="http://schemas.microsoft.com/office/drawing/2014/main" id="{A32AAD1F-4849-42CA-9538-6BE29F1CDA57}"/>
              </a:ext>
            </a:extLst>
          </p:cNvPr>
          <p:cNvSpPr>
            <a:spLocks noGrp="1"/>
          </p:cNvSpPr>
          <p:nvPr>
            <p:ph idx="1"/>
          </p:nvPr>
        </p:nvSpPr>
        <p:spPr/>
        <p:txBody>
          <a:bodyPr>
            <a:normAutofit/>
          </a:bodyPr>
          <a:lstStyle/>
          <a:p>
            <a:r>
              <a:rPr lang="en-US" sz="1800" b="0" i="0" dirty="0">
                <a:effectLst/>
                <a:latin typeface="Times New Roman" panose="02020603050405020304" pitchFamily="18" charset="0"/>
                <a:cs typeface="Times New Roman" panose="02020603050405020304" pitchFamily="18" charset="0"/>
              </a:rPr>
              <a:t>This is the Initial step of the proposed model, Here an open CV library is installed to enable the camera to capture the live video stream. Once the system is activated it start capturing the video frames, these frames are fed to the cascade classifier to detect the faces in that. </a:t>
            </a:r>
          </a:p>
          <a:p>
            <a:r>
              <a:rPr lang="en-US" sz="1800" b="0" i="0" dirty="0">
                <a:effectLst/>
                <a:latin typeface="Times New Roman" panose="02020603050405020304" pitchFamily="18" charset="0"/>
                <a:cs typeface="Times New Roman" panose="02020603050405020304" pitchFamily="18" charset="0"/>
              </a:rPr>
              <a:t>This cascade classifier uses the HAAR features to identify the faces in the extracted frame as these features are stored in the cascade xml files. </a:t>
            </a:r>
          </a:p>
          <a:p>
            <a:r>
              <a:rPr lang="en-US" sz="1800" b="0" i="0" dirty="0">
                <a:effectLst/>
                <a:latin typeface="Times New Roman" panose="02020603050405020304" pitchFamily="18" charset="0"/>
                <a:cs typeface="Times New Roman" panose="02020603050405020304" pitchFamily="18" charset="0"/>
              </a:rPr>
              <a:t>As the faces are identified, then the images set to preprocess by rescaling them with the width and height of 150 X 150 with the channel size of 3. </a:t>
            </a:r>
          </a:p>
          <a:p>
            <a:r>
              <a:rPr lang="en-US" sz="1800" b="0" i="0" dirty="0">
                <a:effectLst/>
                <a:latin typeface="Times New Roman" panose="02020603050405020304" pitchFamily="18" charset="0"/>
                <a:cs typeface="Times New Roman" panose="02020603050405020304" pitchFamily="18" charset="0"/>
              </a:rPr>
              <a:t>Then this image object is temporarily stored on the secondary drive to obtain the better features of the images for detection of mask.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1045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
  <TotalTime>416</TotalTime>
  <Words>877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proxima-nova</vt:lpstr>
      <vt:lpstr>Arial</vt:lpstr>
      <vt:lpstr>Century Gothic</vt:lpstr>
      <vt:lpstr>Roboto</vt:lpstr>
      <vt:lpstr>Times New Roman</vt:lpstr>
      <vt:lpstr>Tw Cen MT Condensed Extra Bold</vt:lpstr>
      <vt:lpstr>Vapor Trail</vt:lpstr>
      <vt:lpstr>An Alarm Based Real Time Face Mask Detection and attendance system For Manufacturing Plants</vt:lpstr>
      <vt:lpstr>Abstract</vt:lpstr>
      <vt:lpstr>Objectives</vt:lpstr>
      <vt:lpstr>Problem definition</vt:lpstr>
      <vt:lpstr>Proposed system</vt:lpstr>
      <vt:lpstr>Architecture diagram</vt:lpstr>
      <vt:lpstr>PowerPoint Presentation</vt:lpstr>
      <vt:lpstr>PowerPoint Presentation</vt:lpstr>
      <vt:lpstr>Frame capturing</vt:lpstr>
      <vt:lpstr>ROI</vt:lpstr>
      <vt:lpstr>CNN</vt:lpstr>
      <vt:lpstr>Block diagram</vt:lpstr>
      <vt:lpstr>PowerPoint Presentation</vt:lpstr>
      <vt:lpstr>PowerPoint Presentation</vt:lpstr>
      <vt:lpstr>Working of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jaiswal</dc:creator>
  <cp:lastModifiedBy>Aakash jaiswal</cp:lastModifiedBy>
  <cp:revision>3</cp:revision>
  <dcterms:created xsi:type="dcterms:W3CDTF">2023-10-08T18:44:03Z</dcterms:created>
  <dcterms:modified xsi:type="dcterms:W3CDTF">2024-04-04T11:19:20Z</dcterms:modified>
</cp:coreProperties>
</file>