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581EE3F-B648-46FE-987F-356946F9811C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7FF628D-4DCC-455C-B9D5-F08EFC6E4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last two bullet points are still being worked 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this section to run through hypos – thanks to Dan and Gareth for articulating these so I could incorporate into topic guide. This was what we conjectured “good” would look like. Deal with physical and mental health later on in presentation. Show video of HCP curtailing!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Second bullet x ref hypo 1. Fourth bullet x</a:t>
            </a:r>
            <a:r>
              <a:rPr lang="en-GB" baseline="0" dirty="0" smtClean="0"/>
              <a:t> ref hypo 2. Both hypos validated!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9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bullet = hypo 4 disproved. 3</a:t>
            </a:r>
            <a:r>
              <a:rPr lang="en-GB" baseline="30000" dirty="0" smtClean="0"/>
              <a:t>rd</a:t>
            </a:r>
            <a:r>
              <a:rPr lang="en-GB" baseline="0" dirty="0" smtClean="0"/>
              <a:t> </a:t>
            </a:r>
            <a:r>
              <a:rPr lang="en-GB" dirty="0" smtClean="0"/>
              <a:t>bullet = hypo 3 inconclusive and hypo 5 disproved. Bullet point 1</a:t>
            </a:r>
            <a:r>
              <a:rPr lang="en-GB" baseline="0" dirty="0" smtClean="0"/>
              <a:t> means we may have two separate needs: one for a timer to stop when they leave the room and one for the actual completion of the assessment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2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two</a:t>
            </a:r>
            <a:r>
              <a:rPr lang="en-GB" baseline="0" dirty="0" smtClean="0"/>
              <a:t> </a:t>
            </a:r>
            <a:r>
              <a:rPr lang="en-GB" dirty="0" smtClean="0"/>
              <a:t>quotes are</a:t>
            </a:r>
            <a:r>
              <a:rPr lang="en-GB" baseline="0" dirty="0" smtClean="0"/>
              <a:t> unequivocal!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00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two</a:t>
            </a:r>
            <a:r>
              <a:rPr lang="en-GB" baseline="0" dirty="0" smtClean="0"/>
              <a:t> </a:t>
            </a:r>
            <a:r>
              <a:rPr lang="en-GB" dirty="0" smtClean="0"/>
              <a:t>quotes are</a:t>
            </a:r>
            <a:r>
              <a:rPr lang="en-GB" baseline="0" dirty="0" smtClean="0"/>
              <a:t> unequivocal!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two</a:t>
            </a:r>
            <a:r>
              <a:rPr lang="en-GB" baseline="0" dirty="0" smtClean="0"/>
              <a:t> </a:t>
            </a:r>
            <a:r>
              <a:rPr lang="en-GB" dirty="0" smtClean="0"/>
              <a:t>quotes are</a:t>
            </a:r>
            <a:r>
              <a:rPr lang="en-GB" baseline="0" dirty="0" smtClean="0"/>
              <a:t> unequivocal!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628D-4DCC-455C-B9D5-F08EFC6E41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330632"/>
            <a:ext cx="9392198" cy="3527367"/>
          </a:xfrm>
        </p:spPr>
        <p:txBody>
          <a:bodyPr>
            <a:normAutofit/>
          </a:bodyPr>
          <a:lstStyle/>
          <a:p>
            <a:endParaRPr lang="en-GB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from user research held at The Talking Shop Salford on Wednesday 7 August 2019</a:t>
            </a:r>
            <a:endParaRPr lang="en-GB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49010"/>
            <a:ext cx="4106487" cy="2521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549010"/>
            <a:ext cx="4206240" cy="25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318953"/>
            <a:ext cx="9392198" cy="5403271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“You need to complete a mental health examination to justify your LCWRA recommendation for a mental health activity”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HCPs state there is not always a need to complete all of the MH boxes though we witnessed some completing them as “not assessed” so that the DM would know they hadn’t consciously overlooked it – seems to be audit driven and one user felt it was a “poor use of their time”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physical assessment wouldn’t be needed for mental LCWRA”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Image result for neutral face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318953"/>
            <a:ext cx="9392198" cy="5403271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goes in the report - curtailment justification and Personal Summary Statement (PSS)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saw a variety of practices here with some of the curtailments taking longer than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HCPs were generally trying to complete the justification from memory but there was undoubtedly some “back and forth” especially between curtailment justification and PSS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one HCP decided to curtail more or less straight after reading the customer statement they still took a comprehensive Condition History, Social and Work History and Typical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HCP subsequently reflected that </a:t>
            </a: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“they need to see this, we’ve had lots of C grades coming back because they needed more information”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(referring to Audit)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Image result for neutral face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31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318953"/>
            <a:ext cx="9392198" cy="5403271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goes in the report - curtailment justification and Personal Summary Statement (PSS)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HCP reflected that </a:t>
            </a: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“there’s a button that lets you see everything you’ve captured so far in a different screen. It would be useful to have this”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HCP got really confused with the navigation after the customer had left the room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“When I first started at ATOS we didn’t use the PSS we just wrote mini justifications at the end”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(PSS has actually evolved and can be traced back to the influential Harrington Report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may be a case for tagging the chosen descriptor and following the same path as in the “make your recommendation” journey (need separate hypothesis if we decide to research this)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Image result for neutral face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1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645920"/>
            <a:ext cx="9392198" cy="4998719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lab sessions had suggested that HCPs </a:t>
            </a:r>
            <a:r>
              <a:rPr lang="en-GB" sz="2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curtail but the scenarios used were out of context to some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sessions had also failed to produce sufficiently robust recommendations that could be tested with Audit and Decision Makers (DMs)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were some doubts that the curtailment method previously tested could be successfully adapted to the CAS environment</a:t>
            </a:r>
          </a:p>
          <a:p>
            <a:endParaRPr lang="en-GB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5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645920"/>
            <a:ext cx="9392198" cy="4998719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we researched with…..</a:t>
            </a: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experienced CHDA face to face health care professionals (HCPs)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 of nursing backgrounds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“NHS waits for mental health appointments can take months so we’re often the first people they see. Recently saw a girl who was raped. Need to handle in a sensitive manner but we’re not a counselling service. I try to give them time to talk.”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added difficulty with the job nowadays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“I’m good at </a:t>
            </a:r>
            <a:r>
              <a:rPr lang="en-GB" sz="24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filework</a:t>
            </a: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 I find it stressful. Face to face is like a pair of slippers for me.”</a:t>
            </a:r>
          </a:p>
          <a:p>
            <a:endParaRPr lang="en-GB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8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645920"/>
            <a:ext cx="9392198" cy="4998719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were researching…..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wanted to show that HCPs could curtail a WCA assessment in the current prototype (version 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wanted to show that the HCP recommendations from these curtailed assessments could pass an audit check in CHDA. We need to know just what Audit expect from a curtailed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wanted to show that DWP Decision Makers (DMs) could make a robust decision based on the HCP recommendation without the need for re-work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645922"/>
            <a:ext cx="9392198" cy="4416828"/>
          </a:xfrm>
        </p:spPr>
        <p:txBody>
          <a:bodyPr>
            <a:normAutofit lnSpcReduction="10000"/>
          </a:bodyPr>
          <a:lstStyle/>
          <a:p>
            <a:r>
              <a:rPr lang="en-GB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did we do this?</a:t>
            </a: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working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CHDA HCPs to set up some mock assessment cases on UC 50s with matching details in the prototype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role play for 2 x functional LCWRA curtailment scenarios and running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whole assessment </a:t>
            </a:r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preview, face to face and subsequent write </a:t>
            </a:r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GB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adapting the “raw” reports into HTDS versions as if they came out of CAS</a:t>
            </a:r>
            <a:endParaRPr lang="en-GB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1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645921"/>
            <a:ext cx="9392198" cy="5076303"/>
          </a:xfrm>
        </p:spPr>
        <p:txBody>
          <a:bodyPr>
            <a:normAutofit fontScale="92500" lnSpcReduction="10000"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4 HCPs understood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“curtail”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would be comfortable using it. This was considered fairly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4 HCPs were able to successfully curtail the assessment!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4 HCPs were able to run a complete end to end assessment including the preparation (unmoderated), face to face and subsequent write up (also unmoderated)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4 HCPs completed evidence in Condition History, Social and Work History and Typical Day as well as the curtailment justification and PSS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“For mobility you need a full Condition History and at least 5 examples”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53" y="1230284"/>
            <a:ext cx="4572000" cy="1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418705"/>
            <a:ext cx="9392198" cy="5303519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happened?</a:t>
            </a: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4 HCPs successfully produced reports that are now being prepared for testing with CHDA Audit and DMs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one exception the HCPs generally coped easily enough with navigation through the prototype including the location of the curtail link when they finally wanted to hit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4 HCPs coped well with the free text boxes though occasionally referenced where existing drop downs in Lima were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HCPs recognised difference between “abandon” and “curtail” assessment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53" y="1230284"/>
            <a:ext cx="4572000" cy="1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8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318953"/>
            <a:ext cx="9392198" cy="5403271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happened?</a:t>
            </a:r>
          </a:p>
          <a:p>
            <a:endParaRPr lang="en-GB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HCPs spent further time writing things up after the customer had been allowed to go and before hitting the curtail link </a:t>
            </a: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HCP said that it depended on </a:t>
            </a:r>
            <a:r>
              <a:rPr lang="en-GB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“how the customer was coping”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deciding how long to keep them in the room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one HCP struggled a little with navigation though this was mainly driven by a desire to cut and paste from previous text to the PSS or curtailment justification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Image result for neutral face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61" y="1479665"/>
            <a:ext cx="2266603" cy="1496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1479665"/>
            <a:ext cx="2288771" cy="14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0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48887"/>
            <a:ext cx="9392198" cy="847898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LCWRA curtailment lab research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318953"/>
            <a:ext cx="9392198" cy="5403271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of the mock assessment scenarios were set up to curtail on a physical functional descriptor (mobilising)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wanted to see if the physical exam might be the “tipping point” where the HCP chose to curtail (which would inform where we place the curtail link) – it wasn’t!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learnt that HCPs should always offer a physical examination when curtailing on a physical LCWRA descriptor (and customer can of course refuse it, for example if in too much discomfort)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participant actually deemed that a physical assessment was inappropriate and so we may need to consider an option for this 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Image result for neutral face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32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851</TotalTime>
  <Words>1257</Words>
  <Application>Microsoft Office PowerPoint</Application>
  <PresentationFormat>Widescreen</PresentationFormat>
  <Paragraphs>107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  <vt:lpstr>LCWRA curtailment lab research</vt:lpstr>
    </vt:vector>
  </TitlesOfParts>
  <Company>DWP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LCWRA curtailment lab research</dc:title>
  <dc:creator>Lambert Mark Digital Group Peel Park Control Centre</dc:creator>
  <cp:lastModifiedBy>Lambert Mark Digital Group Peel Park Control Centre</cp:lastModifiedBy>
  <cp:revision>34</cp:revision>
  <cp:lastPrinted>2019-08-15T09:44:33Z</cp:lastPrinted>
  <dcterms:created xsi:type="dcterms:W3CDTF">2019-08-14T08:13:03Z</dcterms:created>
  <dcterms:modified xsi:type="dcterms:W3CDTF">2019-09-26T10:49:16Z</dcterms:modified>
</cp:coreProperties>
</file>