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25" d="100"/>
          <a:sy n="25" d="100"/>
        </p:scale>
        <p:origin x="31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E7F0-973A-45E4-88D3-C5B38221104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224D-874D-4675-A5AD-4BC91316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4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E7F0-973A-45E4-88D3-C5B38221104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224D-874D-4675-A5AD-4BC91316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E7F0-973A-45E4-88D3-C5B38221104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224D-874D-4675-A5AD-4BC91316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8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E7F0-973A-45E4-88D3-C5B38221104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224D-874D-4675-A5AD-4BC91316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E7F0-973A-45E4-88D3-C5B38221104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224D-874D-4675-A5AD-4BC91316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5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E7F0-973A-45E4-88D3-C5B38221104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224D-874D-4675-A5AD-4BC91316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E7F0-973A-45E4-88D3-C5B38221104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224D-874D-4675-A5AD-4BC91316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E7F0-973A-45E4-88D3-C5B38221104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224D-874D-4675-A5AD-4BC91316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E7F0-973A-45E4-88D3-C5B38221104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224D-874D-4675-A5AD-4BC91316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3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E7F0-973A-45E4-88D3-C5B38221104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224D-874D-4675-A5AD-4BC91316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E7F0-973A-45E4-88D3-C5B38221104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224D-874D-4675-A5AD-4BC91316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E7F0-973A-45E4-88D3-C5B38221104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224D-874D-4675-A5AD-4BC91316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559" y="7367550"/>
            <a:ext cx="8555784" cy="7772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775" y="15139950"/>
            <a:ext cx="8555784" cy="7772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775" y="7367550"/>
            <a:ext cx="8555784" cy="7772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559" y="15139950"/>
            <a:ext cx="8555784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2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022" y="4304626"/>
            <a:ext cx="17112955" cy="155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Drew.Porter</dc:creator>
  <cp:lastModifiedBy>Drew.Porter</cp:lastModifiedBy>
  <cp:revision>4</cp:revision>
  <dcterms:created xsi:type="dcterms:W3CDTF">2023-01-07T00:02:00Z</dcterms:created>
  <dcterms:modified xsi:type="dcterms:W3CDTF">2023-01-07T01:02:15Z</dcterms:modified>
</cp:coreProperties>
</file>