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3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Jamie_material\Output_data_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Jamie_material\Output_data_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Jamie_material\Output_data_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aveh%20Zamani\Desktop\New%20Folder\New%20Microsoft%20Office%20Excel%20Workshe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aveh%20Zamani\Desktop\New%20Folder\uniform_advect_diffuse_end_025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aveh%20Zamani\Desktop\New%20Folder\uniform_advect_diffuse_end_025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600" b="1" dirty="0">
                <a:latin typeface="Arial" pitchFamily="34" charset="0"/>
                <a:cs typeface="Arial" pitchFamily="34" charset="0"/>
              </a:rPr>
              <a:t>Advection Diffusion, Uniform </a:t>
            </a:r>
            <a:r>
              <a:rPr sz="1600" b="1" dirty="0" smtClean="0">
                <a:latin typeface="Arial" pitchFamily="34" charset="0"/>
                <a:cs typeface="Arial" pitchFamily="34" charset="0"/>
              </a:rPr>
              <a:t>Flow</a:t>
            </a:r>
          </a:p>
          <a:p>
            <a:pPr>
              <a:defRPr/>
            </a:pPr>
            <a:r>
              <a:rPr lang="en-US" sz="1400" b="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=400 m, </a:t>
            </a:r>
            <a:r>
              <a:rPr lang="en-US" sz="1600" b="0" i="0" u="none" strike="noStrike" baseline="0" dirty="0" err="1" smtClean="0">
                <a:latin typeface="Symbol" pitchFamily="18" charset="2"/>
              </a:rPr>
              <a:t>D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= 10 min,</a:t>
            </a:r>
            <a:r>
              <a:rPr lang="en-US" sz="1400" b="0" baseline="0" dirty="0" smtClean="0">
                <a:latin typeface="Arial" pitchFamily="34" charset="0"/>
                <a:cs typeface="Arial" pitchFamily="34" charset="0"/>
              </a:rPr>
              <a:t> number of cells 64</a:t>
            </a:r>
            <a:endParaRPr sz="1400" b="0" dirty="0"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24371742264611307"/>
          <c:y val="9.9317194289261328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661667291588474"/>
          <c:y val="0.11321499013806706"/>
          <c:w val="0.8001620385687086"/>
          <c:h val="0.71014262270470663"/>
        </c:manualLayout>
      </c:layout>
      <c:scatterChart>
        <c:scatterStyle val="smoothMarker"/>
        <c:ser>
          <c:idx val="0"/>
          <c:order val="0"/>
          <c:tx>
            <c:strRef>
              <c:f>'Adv  Diffuse Uniform BC D'!$P$1</c:f>
              <c:strCache>
                <c:ptCount val="1"/>
                <c:pt idx="0">
                  <c:v> C (t=0)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D'!$P$2:$P$65</c:f>
              <c:numCache>
                <c:formatCode>General</c:formatCode>
                <c:ptCount val="64"/>
                <c:pt idx="0">
                  <c:v>0.22086939131318326</c:v>
                </c:pt>
                <c:pt idx="1">
                  <c:v>0.460457851547735</c:v>
                </c:pt>
                <c:pt idx="2">
                  <c:v>0.75139834586452903</c:v>
                </c:pt>
                <c:pt idx="3">
                  <c:v>0.95985043791976865</c:v>
                </c:pt>
                <c:pt idx="4">
                  <c:v>0.95985043791976865</c:v>
                </c:pt>
                <c:pt idx="5">
                  <c:v>0.75139834586452903</c:v>
                </c:pt>
                <c:pt idx="6">
                  <c:v>0.460457851547735</c:v>
                </c:pt>
                <c:pt idx="7">
                  <c:v>0.22086939131318326</c:v>
                </c:pt>
                <c:pt idx="8">
                  <c:v>8.2921602622611598E-2</c:v>
                </c:pt>
                <c:pt idx="9">
                  <c:v>2.436326021526701E-2</c:v>
                </c:pt>
                <c:pt idx="10">
                  <c:v>5.6011558938818071E-3</c:v>
                </c:pt>
                <c:pt idx="11">
                  <c:v>1.0074531934806015E-3</c:v>
                </c:pt>
                <c:pt idx="12">
                  <c:v>1.4174265349830035E-4</c:v>
                </c:pt>
                <c:pt idx="13">
                  <c:v>1.5596349175100026E-5</c:v>
                </c:pt>
                <c:pt idx="14">
                  <c:v>1.3418583213000046E-6</c:v>
                </c:pt>
                <c:pt idx="15">
                  <c:v>9.025353120000023E-8</c:v>
                </c:pt>
                <c:pt idx="16">
                  <c:v>4.7446849000000109E-9</c:v>
                </c:pt>
                <c:pt idx="17">
                  <c:v>1.9491600000000065E-10</c:v>
                </c:pt>
                <c:pt idx="18">
                  <c:v>6.2560000000000267E-12</c:v>
                </c:pt>
                <c:pt idx="19">
                  <c:v>1.5700000000000077E-13</c:v>
                </c:pt>
                <c:pt idx="20">
                  <c:v>3.3000000000000201E-15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'Adv  Diffuse Uniform BC D'!$Q$1</c:f>
              <c:strCache>
                <c:ptCount val="1"/>
                <c:pt idx="0">
                  <c:v> C (t=T/4)</c:v>
                </c:pt>
              </c:strCache>
            </c:strRef>
          </c:tx>
          <c:spPr>
            <a:ln w="22225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D'!$Q$2:$Q$65</c:f>
              <c:numCache>
                <c:formatCode>General</c:formatCode>
                <c:ptCount val="64"/>
                <c:pt idx="0">
                  <c:v>-5.4062500000000298E-11</c:v>
                </c:pt>
                <c:pt idx="1">
                  <c:v>-6.7073920000000295E-10</c:v>
                </c:pt>
                <c:pt idx="2">
                  <c:v>5.2636310000000185E-10</c:v>
                </c:pt>
                <c:pt idx="3">
                  <c:v>3.0252559800000088E-8</c:v>
                </c:pt>
                <c:pt idx="4">
                  <c:v>1.3409917110000031E-7</c:v>
                </c:pt>
                <c:pt idx="5">
                  <c:v>-2.609486331000008E-7</c:v>
                </c:pt>
                <c:pt idx="6">
                  <c:v>-5.3010895363000082E-6</c:v>
                </c:pt>
                <c:pt idx="7">
                  <c:v>-2.3323650737100002E-5</c:v>
                </c:pt>
                <c:pt idx="8">
                  <c:v>-1.0208481591100032E-5</c:v>
                </c:pt>
                <c:pt idx="9">
                  <c:v>4.6204003336170011E-4</c:v>
                </c:pt>
                <c:pt idx="10">
                  <c:v>3.2812926528236067E-3</c:v>
                </c:pt>
                <c:pt idx="11">
                  <c:v>1.4026495863728203E-2</c:v>
                </c:pt>
                <c:pt idx="12">
                  <c:v>4.459813167039537E-2</c:v>
                </c:pt>
                <c:pt idx="13">
                  <c:v>0.1130657902350722</c:v>
                </c:pt>
                <c:pt idx="14">
                  <c:v>0.23605720772413999</c:v>
                </c:pt>
                <c:pt idx="15">
                  <c:v>0.412692594704129</c:v>
                </c:pt>
                <c:pt idx="16">
                  <c:v>0.6093147063179265</c:v>
                </c:pt>
                <c:pt idx="17">
                  <c:v>0.76270203690021665</c:v>
                </c:pt>
                <c:pt idx="18">
                  <c:v>0.81065158017840278</c:v>
                </c:pt>
                <c:pt idx="19">
                  <c:v>0.73194251075553263</c:v>
                </c:pt>
                <c:pt idx="20">
                  <c:v>0.56139364012088078</c:v>
                </c:pt>
                <c:pt idx="21">
                  <c:v>0.36569939231187798</c:v>
                </c:pt>
                <c:pt idx="22">
                  <c:v>0.20232056690310568</c:v>
                </c:pt>
                <c:pt idx="23">
                  <c:v>9.5105659759297995E-2</c:v>
                </c:pt>
                <c:pt idx="24">
                  <c:v>3.8028317611321277E-2</c:v>
                </c:pt>
                <c:pt idx="25">
                  <c:v>1.2959096826479385E-2</c:v>
                </c:pt>
                <c:pt idx="26">
                  <c:v>3.7740505112802037E-3</c:v>
                </c:pt>
                <c:pt idx="27">
                  <c:v>9.426570604750017E-4</c:v>
                </c:pt>
                <c:pt idx="28">
                  <c:v>2.0279999739090051E-4</c:v>
                </c:pt>
                <c:pt idx="29">
                  <c:v>3.7762293123800103E-5</c:v>
                </c:pt>
                <c:pt idx="30">
                  <c:v>6.1182906033000176E-6</c:v>
                </c:pt>
                <c:pt idx="31">
                  <c:v>8.6743736070000163E-7</c:v>
                </c:pt>
                <c:pt idx="32">
                  <c:v>1.0825652690000046E-7</c:v>
                </c:pt>
                <c:pt idx="33">
                  <c:v>1.1966022400000046E-8</c:v>
                </c:pt>
                <c:pt idx="34">
                  <c:v>1.1789531000000053E-9</c:v>
                </c:pt>
                <c:pt idx="35">
                  <c:v>1.0422620000000042E-10</c:v>
                </c:pt>
                <c:pt idx="36">
                  <c:v>8.3254000000000461E-12</c:v>
                </c:pt>
                <c:pt idx="37">
                  <c:v>6.0530000000000268E-13</c:v>
                </c:pt>
                <c:pt idx="38">
                  <c:v>4.0400000000000218E-14</c:v>
                </c:pt>
                <c:pt idx="39">
                  <c:v>2.5000000000000166E-15</c:v>
                </c:pt>
                <c:pt idx="40">
                  <c:v>1.0000000000000071E-16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'Adv  Diffuse Uniform BC D'!$R$1</c:f>
              <c:strCache>
                <c:ptCount val="1"/>
                <c:pt idx="0">
                  <c:v> C (t=T/2)</c:v>
                </c:pt>
              </c:strCache>
            </c:strRef>
          </c:tx>
          <c:spPr>
            <a:ln w="2222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D'!$R$2:$R$65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1.0000000000000071E-16</c:v>
                </c:pt>
                <c:pt idx="4">
                  <c:v>5.0000000000000329E-16</c:v>
                </c:pt>
                <c:pt idx="5">
                  <c:v>-3.0000000000000202E-16</c:v>
                </c:pt>
                <c:pt idx="6">
                  <c:v>-2.0100000000000099E-14</c:v>
                </c:pt>
                <c:pt idx="7">
                  <c:v>-8.6100000000000448E-14</c:v>
                </c:pt>
                <c:pt idx="8">
                  <c:v>2.0860000000000087E-13</c:v>
                </c:pt>
                <c:pt idx="9">
                  <c:v>3.5352000000000122E-12</c:v>
                </c:pt>
                <c:pt idx="10">
                  <c:v>1.1785300000000058E-11</c:v>
                </c:pt>
                <c:pt idx="11">
                  <c:v>-3.1699400000000136E-11</c:v>
                </c:pt>
                <c:pt idx="12">
                  <c:v>-4.4169200000000178E-10</c:v>
                </c:pt>
                <c:pt idx="13">
                  <c:v>-1.5187132000000046E-9</c:v>
                </c:pt>
                <c:pt idx="14">
                  <c:v>1.5943690000000046E-9</c:v>
                </c:pt>
                <c:pt idx="15">
                  <c:v>3.8232849300000128E-8</c:v>
                </c:pt>
                <c:pt idx="16">
                  <c:v>1.676250612000006E-7</c:v>
                </c:pt>
                <c:pt idx="17">
                  <c:v>2.0523999210000055E-7</c:v>
                </c:pt>
                <c:pt idx="18">
                  <c:v>-1.6615498074000035E-6</c:v>
                </c:pt>
                <c:pt idx="19">
                  <c:v>-1.1901858455500057E-5</c:v>
                </c:pt>
                <c:pt idx="20">
                  <c:v>-3.9472520455600103E-5</c:v>
                </c:pt>
                <c:pt idx="21">
                  <c:v>-5.2002650797200155E-5</c:v>
                </c:pt>
                <c:pt idx="22">
                  <c:v>2.1384600022080036E-4</c:v>
                </c:pt>
                <c:pt idx="23">
                  <c:v>1.7744615676722046E-3</c:v>
                </c:pt>
                <c:pt idx="24">
                  <c:v>7.4117545012313121E-3</c:v>
                </c:pt>
                <c:pt idx="25">
                  <c:v>2.2972774797745142E-2</c:v>
                </c:pt>
                <c:pt idx="26">
                  <c:v>5.7968422935504228E-2</c:v>
                </c:pt>
                <c:pt idx="27">
                  <c:v>0.12373254933819319</c:v>
                </c:pt>
                <c:pt idx="28">
                  <c:v>0.22782153175973799</c:v>
                </c:pt>
                <c:pt idx="29">
                  <c:v>0.36586918400240165</c:v>
                </c:pt>
                <c:pt idx="30">
                  <c:v>0.51581683261656663</c:v>
                </c:pt>
                <c:pt idx="31">
                  <c:v>0.64084744042153718</c:v>
                </c:pt>
                <c:pt idx="32">
                  <c:v>0.70312946321824965</c:v>
                </c:pt>
                <c:pt idx="33">
                  <c:v>0.68206274209738205</c:v>
                </c:pt>
                <c:pt idx="34">
                  <c:v>0.58525134028099002</c:v>
                </c:pt>
                <c:pt idx="35">
                  <c:v>0.44429159951044339</c:v>
                </c:pt>
                <c:pt idx="36">
                  <c:v>0.29842186141064092</c:v>
                </c:pt>
                <c:pt idx="37">
                  <c:v>0.17737219777942625</c:v>
                </c:pt>
                <c:pt idx="38">
                  <c:v>9.332079927536982E-2</c:v>
                </c:pt>
                <c:pt idx="39">
                  <c:v>4.3490730713201732E-2</c:v>
                </c:pt>
                <c:pt idx="40">
                  <c:v>1.7972415435086542E-2</c:v>
                </c:pt>
                <c:pt idx="41">
                  <c:v>6.5958825402227033E-3</c:v>
                </c:pt>
                <c:pt idx="42">
                  <c:v>2.1540895590063066E-3</c:v>
                </c:pt>
                <c:pt idx="43">
                  <c:v>6.2753408286160117E-4</c:v>
                </c:pt>
                <c:pt idx="44">
                  <c:v>1.6353831855920044E-4</c:v>
                </c:pt>
                <c:pt idx="45">
                  <c:v>3.8244949658200116E-5</c:v>
                </c:pt>
                <c:pt idx="46">
                  <c:v>8.0532382740000321E-6</c:v>
                </c:pt>
                <c:pt idx="47">
                  <c:v>1.532335407400004E-6</c:v>
                </c:pt>
                <c:pt idx="48">
                  <c:v>2.6443436840000089E-7</c:v>
                </c:pt>
                <c:pt idx="49">
                  <c:v>4.1541726500000069E-8</c:v>
                </c:pt>
                <c:pt idx="50">
                  <c:v>5.9633166000000176E-9</c:v>
                </c:pt>
                <c:pt idx="51">
                  <c:v>7.8517030000000329E-10</c:v>
                </c:pt>
                <c:pt idx="52">
                  <c:v>9.5179700000000267E-11</c:v>
                </c:pt>
                <c:pt idx="53">
                  <c:v>1.0662400000000046E-11</c:v>
                </c:pt>
                <c:pt idx="54">
                  <c:v>1.1079000000000046E-12</c:v>
                </c:pt>
                <c:pt idx="55">
                  <c:v>1.0720000000000059E-13</c:v>
                </c:pt>
                <c:pt idx="56">
                  <c:v>9.7000000000000527E-15</c:v>
                </c:pt>
                <c:pt idx="57">
                  <c:v>8.0000000000000521E-16</c:v>
                </c:pt>
                <c:pt idx="58">
                  <c:v>1.0000000000000071E-16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'Adv  Diffuse Uniform BC D'!$S$1</c:f>
              <c:strCache>
                <c:ptCount val="1"/>
                <c:pt idx="0">
                  <c:v> C (t=3T/4)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D'!$S$2:$S$65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4.0000000000000251E-16</c:v>
                </c:pt>
                <c:pt idx="16">
                  <c:v>8.0000000000000521E-16</c:v>
                </c:pt>
                <c:pt idx="17">
                  <c:v>-5.2000000000000332E-15</c:v>
                </c:pt>
                <c:pt idx="18">
                  <c:v>-4.3200000000000178E-14</c:v>
                </c:pt>
                <c:pt idx="19">
                  <c:v>-9.6200000000000489E-14</c:v>
                </c:pt>
                <c:pt idx="20">
                  <c:v>4.2540000000000165E-13</c:v>
                </c:pt>
                <c:pt idx="21">
                  <c:v>3.9562000000000118E-12</c:v>
                </c:pt>
                <c:pt idx="22">
                  <c:v>1.1181900000000049E-11</c:v>
                </c:pt>
                <c:pt idx="23">
                  <c:v>-1.683510000000007E-11</c:v>
                </c:pt>
                <c:pt idx="24">
                  <c:v>-2.744167000000015E-10</c:v>
                </c:pt>
                <c:pt idx="25">
                  <c:v>-1.0655800000000039E-9</c:v>
                </c:pt>
                <c:pt idx="26">
                  <c:v>-9.254273000000015E-10</c:v>
                </c:pt>
                <c:pt idx="27">
                  <c:v>1.1379345300000036E-8</c:v>
                </c:pt>
                <c:pt idx="28">
                  <c:v>6.9357186500000257E-8</c:v>
                </c:pt>
                <c:pt idx="29">
                  <c:v>1.8887324750000069E-7</c:v>
                </c:pt>
                <c:pt idx="30">
                  <c:v>4.1151372000000068E-8</c:v>
                </c:pt>
                <c:pt idx="31">
                  <c:v>-2.1212462011000048E-6</c:v>
                </c:pt>
                <c:pt idx="32">
                  <c:v>-1.1103821085900057E-5</c:v>
                </c:pt>
                <c:pt idx="33">
                  <c:v>-3.2191226666600098E-5</c:v>
                </c:pt>
                <c:pt idx="34">
                  <c:v>-4.49978637759001E-5</c:v>
                </c:pt>
                <c:pt idx="35">
                  <c:v>9.5209540156300293E-5</c:v>
                </c:pt>
                <c:pt idx="36">
                  <c:v>9.1315867265660269E-4</c:v>
                </c:pt>
                <c:pt idx="37">
                  <c:v>3.8092379063059067E-3</c:v>
                </c:pt>
                <c:pt idx="38">
                  <c:v>1.1762370918652535E-2</c:v>
                </c:pt>
                <c:pt idx="39">
                  <c:v>2.9921289129207912E-2</c:v>
                </c:pt>
                <c:pt idx="40">
                  <c:v>6.5397836727062134E-2</c:v>
                </c:pt>
                <c:pt idx="41">
                  <c:v>0.12545193772372901</c:v>
                </c:pt>
                <c:pt idx="42">
                  <c:v>0.21381202779562122</c:v>
                </c:pt>
                <c:pt idx="43">
                  <c:v>0.32621579414450652</c:v>
                </c:pt>
                <c:pt idx="44">
                  <c:v>0.44770576255615302</c:v>
                </c:pt>
                <c:pt idx="45">
                  <c:v>0.55443724133970651</c:v>
                </c:pt>
                <c:pt idx="46">
                  <c:v>0.62080564040693564</c:v>
                </c:pt>
                <c:pt idx="47">
                  <c:v>0.62928581917196202</c:v>
                </c:pt>
                <c:pt idx="48">
                  <c:v>0.57790512273956862</c:v>
                </c:pt>
                <c:pt idx="49">
                  <c:v>0.48102564752265053</c:v>
                </c:pt>
                <c:pt idx="50">
                  <c:v>0.36298492569805596</c:v>
                </c:pt>
                <c:pt idx="51">
                  <c:v>0.24836453986459422</c:v>
                </c:pt>
                <c:pt idx="52">
                  <c:v>0.15411655759094423</c:v>
                </c:pt>
                <c:pt idx="53">
                  <c:v>8.6753195591898466E-2</c:v>
                </c:pt>
                <c:pt idx="54">
                  <c:v>4.4318343597262312E-2</c:v>
                </c:pt>
                <c:pt idx="55">
                  <c:v>2.0559771586756835E-2</c:v>
                </c:pt>
                <c:pt idx="56">
                  <c:v>8.6690048797958257E-3</c:v>
                </c:pt>
                <c:pt idx="57">
                  <c:v>3.3260473441320037E-3</c:v>
                </c:pt>
                <c:pt idx="58">
                  <c:v>1.1627899590512046E-3</c:v>
                </c:pt>
                <c:pt idx="59">
                  <c:v>3.7102332688830115E-4</c:v>
                </c:pt>
                <c:pt idx="60">
                  <c:v>1.0825281033220026E-4</c:v>
                </c:pt>
                <c:pt idx="61">
                  <c:v>2.8940669659800056E-5</c:v>
                </c:pt>
                <c:pt idx="62">
                  <c:v>7.1009740330000123E-6</c:v>
                </c:pt>
                <c:pt idx="63">
                  <c:v>1.4108854516000042E-6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'Adv  Diffuse Uniform BC D'!$T$1</c:f>
              <c:strCache>
                <c:ptCount val="1"/>
                <c:pt idx="0">
                  <c:v> C (t=T)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D'!$T$2:$T$65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1.0000000000000071E-16</c:v>
                </c:pt>
                <c:pt idx="27">
                  <c:v>4.0000000000000251E-16</c:v>
                </c:pt>
                <c:pt idx="28">
                  <c:v>6.0000000000000423E-16</c:v>
                </c:pt>
                <c:pt idx="29">
                  <c:v>-4.5000000000000289E-15</c:v>
                </c:pt>
                <c:pt idx="30">
                  <c:v>-3.1600000000000188E-14</c:v>
                </c:pt>
                <c:pt idx="31">
                  <c:v>-7.1600000000000371E-14</c:v>
                </c:pt>
                <c:pt idx="32">
                  <c:v>1.8380000000000094E-13</c:v>
                </c:pt>
                <c:pt idx="33">
                  <c:v>2.0160000000000055E-12</c:v>
                </c:pt>
                <c:pt idx="34">
                  <c:v>6.7411000000000307E-12</c:v>
                </c:pt>
                <c:pt idx="35">
                  <c:v>2.1143000000000093E-12</c:v>
                </c:pt>
                <c:pt idx="36">
                  <c:v>-8.6419300000000252E-11</c:v>
                </c:pt>
                <c:pt idx="37">
                  <c:v>-4.4148990000000177E-10</c:v>
                </c:pt>
                <c:pt idx="38">
                  <c:v>-9.6293840000000402E-10</c:v>
                </c:pt>
                <c:pt idx="39">
                  <c:v>1.0299892000000015E-9</c:v>
                </c:pt>
                <c:pt idx="40">
                  <c:v>1.6780370100000069E-8</c:v>
                </c:pt>
                <c:pt idx="41">
                  <c:v>6.8518571300000235E-8</c:v>
                </c:pt>
                <c:pt idx="42">
                  <c:v>1.3957870950000052E-7</c:v>
                </c:pt>
                <c:pt idx="43">
                  <c:v>-7.3524450900000255E-8</c:v>
                </c:pt>
                <c:pt idx="44">
                  <c:v>-1.8184337456000046E-6</c:v>
                </c:pt>
                <c:pt idx="45">
                  <c:v>-8.0877261540000257E-6</c:v>
                </c:pt>
                <c:pt idx="46">
                  <c:v>-2.1830060795200088E-5</c:v>
                </c:pt>
                <c:pt idx="47">
                  <c:v>-3.1808878630000107E-5</c:v>
                </c:pt>
                <c:pt idx="48">
                  <c:v>3.7461953611400131E-5</c:v>
                </c:pt>
                <c:pt idx="49">
                  <c:v>4.5297878986960032E-4</c:v>
                </c:pt>
                <c:pt idx="50">
                  <c:v>1.9253834580399015E-3</c:v>
                </c:pt>
                <c:pt idx="51">
                  <c:v>5.9984338759134113E-3</c:v>
                </c:pt>
                <c:pt idx="52">
                  <c:v>1.5480268316739725E-2</c:v>
                </c:pt>
                <c:pt idx="53">
                  <c:v>3.4647144027100785E-2</c:v>
                </c:pt>
                <c:pt idx="54">
                  <c:v>6.880163700785645E-2</c:v>
                </c:pt>
                <c:pt idx="55">
                  <c:v>0.122817686811918</c:v>
                </c:pt>
                <c:pt idx="56">
                  <c:v>0.19870935470842249</c:v>
                </c:pt>
                <c:pt idx="57">
                  <c:v>0.29297026738813353</c:v>
                </c:pt>
                <c:pt idx="58">
                  <c:v>0.39507228982385018</c:v>
                </c:pt>
                <c:pt idx="59">
                  <c:v>0.48851861220022952</c:v>
                </c:pt>
                <c:pt idx="60">
                  <c:v>0.55488135304010278</c:v>
                </c:pt>
                <c:pt idx="61">
                  <c:v>0.57963790115078395</c:v>
                </c:pt>
                <c:pt idx="62">
                  <c:v>0.55734404899855305</c:v>
                </c:pt>
                <c:pt idx="63">
                  <c:v>0.494893724771996</c:v>
                </c:pt>
              </c:numCache>
            </c:numRef>
          </c:yVal>
          <c:smooth val="1"/>
        </c:ser>
        <c:ser>
          <c:idx val="5"/>
          <c:order val="5"/>
          <c:tx>
            <c:v>C exact</c:v>
          </c:tx>
          <c:spPr>
            <a:ln>
              <a:noFill/>
            </a:ln>
          </c:spPr>
          <c:marker>
            <c:symbol val="square"/>
            <c:size val="5"/>
            <c:spPr>
              <a:noFill/>
              <a:ln>
                <a:solidFill>
                  <a:prstClr val="black"/>
                </a:solidFill>
              </a:ln>
            </c:spPr>
          </c:marker>
          <c:xVal>
            <c:numRef>
              <c:f>'Adv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'Adv  Diffuse Uniform BC D'!$U$2:$U$65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3.0000000000000202E-16</c:v>
                </c:pt>
                <c:pt idx="33">
                  <c:v>1.4000000000000085E-15</c:v>
                </c:pt>
                <c:pt idx="34">
                  <c:v>1.610000000000009E-14</c:v>
                </c:pt>
                <c:pt idx="35">
                  <c:v>1.5390000000000069E-13</c:v>
                </c:pt>
                <c:pt idx="36">
                  <c:v>1.3595000000000055E-12</c:v>
                </c:pt>
                <c:pt idx="37">
                  <c:v>1.1015100000000048E-11</c:v>
                </c:pt>
                <c:pt idx="38">
                  <c:v>8.196750000000033E-11</c:v>
                </c:pt>
                <c:pt idx="39">
                  <c:v>5.6018720000000242E-10</c:v>
                </c:pt>
                <c:pt idx="40">
                  <c:v>3.5161442000000103E-9</c:v>
                </c:pt>
                <c:pt idx="41">
                  <c:v>2.0269537400000096E-8</c:v>
                </c:pt>
                <c:pt idx="42">
                  <c:v>1.0731685410000041E-7</c:v>
                </c:pt>
                <c:pt idx="43">
                  <c:v>5.2184559800000174E-7</c:v>
                </c:pt>
                <c:pt idx="44">
                  <c:v>2.3306070785000051E-6</c:v>
                </c:pt>
                <c:pt idx="45">
                  <c:v>9.5598679633000264E-6</c:v>
                </c:pt>
                <c:pt idx="46">
                  <c:v>3.6015816308200099E-5</c:v>
                </c:pt>
                <c:pt idx="47">
                  <c:v>1.2462230726360024E-4</c:v>
                </c:pt>
                <c:pt idx="48">
                  <c:v>3.9606089353120047E-4</c:v>
                </c:pt>
                <c:pt idx="49">
                  <c:v>1.156096666401103E-3</c:v>
                </c:pt>
                <c:pt idx="50">
                  <c:v>3.0995208664143076E-3</c:v>
                </c:pt>
                <c:pt idx="51">
                  <c:v>7.6324730657033176E-3</c:v>
                </c:pt>
                <c:pt idx="52">
                  <c:v>1.7262679721715749E-2</c:v>
                </c:pt>
                <c:pt idx="53">
                  <c:v>3.5861224767279785E-2</c:v>
                </c:pt>
                <c:pt idx="54">
                  <c:v>6.8425437683921134E-2</c:v>
                </c:pt>
                <c:pt idx="55">
                  <c:v>0.119918732297875</c:v>
                </c:pt>
                <c:pt idx="56">
                  <c:v>0.19303439243436646</c:v>
                </c:pt>
                <c:pt idx="57">
                  <c:v>0.28540503930457445</c:v>
                </c:pt>
                <c:pt idx="58">
                  <c:v>0.38758658496031978</c:v>
                </c:pt>
                <c:pt idx="59">
                  <c:v>0.48345569628901364</c:v>
                </c:pt>
                <c:pt idx="60">
                  <c:v>0.55389311960719589</c:v>
                </c:pt>
                <c:pt idx="61">
                  <c:v>0.58287699016594996</c:v>
                </c:pt>
                <c:pt idx="62">
                  <c:v>0.56339063025300906</c:v>
                </c:pt>
                <c:pt idx="63">
                  <c:v>0.50017734767497801</c:v>
                </c:pt>
              </c:numCache>
            </c:numRef>
          </c:yVal>
          <c:smooth val="1"/>
        </c:ser>
        <c:axId val="115927296"/>
        <c:axId val="116282112"/>
      </c:scatterChart>
      <c:valAx>
        <c:axId val="115927296"/>
        <c:scaling>
          <c:orientation val="minMax"/>
          <c:max val="26000"/>
          <c:min val="2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1600">
                    <a:latin typeface="Arial" pitchFamily="34" charset="0"/>
                    <a:cs typeface="Arial" pitchFamily="34" charset="0"/>
                  </a:rP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defRPr>
            </a:pPr>
            <a:endParaRPr lang="en-US"/>
          </a:p>
        </c:txPr>
        <c:crossAx val="116282112"/>
        <c:crosses val="autoZero"/>
        <c:crossBetween val="midCat"/>
        <c:majorUnit val="5000"/>
      </c:valAx>
      <c:valAx>
        <c:axId val="116282112"/>
        <c:scaling>
          <c:orientation val="minMax"/>
          <c:max val="1"/>
          <c:min val="0"/>
        </c:scaling>
        <c:axPos val="l"/>
        <c:title>
          <c:tx>
            <c:rich>
              <a:bodyPr/>
              <a:lstStyle/>
              <a:p>
                <a:pPr>
                  <a:defRPr sz="1600">
                    <a:latin typeface="Times New Roman" pitchFamily="18" charset="0"/>
                    <a:cs typeface="Times New Roman" pitchFamily="18" charset="0"/>
                  </a:defRPr>
                </a:pPr>
                <a:r>
                  <a:rPr sz="1600">
                    <a:latin typeface="Arial" pitchFamily="34" charset="0"/>
                    <a:cs typeface="Arial" pitchFamily="34" charset="0"/>
                  </a:rPr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9272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915990334754885"/>
          <c:y val="0.12220472440944903"/>
          <c:w val="0.40610644257703077"/>
          <c:h val="0.22488851615441571"/>
        </c:manualLayout>
      </c:layout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6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 algn="ctr">
        <a:defRPr lang="en-US" sz="14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Tidal</a:t>
            </a:r>
            <a:r>
              <a:rPr lang="en-US" sz="1600" baseline="0" dirty="0">
                <a:latin typeface="Arial" pitchFamily="34" charset="0"/>
                <a:cs typeface="Arial" pitchFamily="34" charset="0"/>
              </a:rPr>
              <a:t> Flow, Remote 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BC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600" b="0" i="0" baseline="0" dirty="0" err="1" smtClean="0">
                <a:latin typeface="Symbol" pitchFamily="18" charset="2"/>
              </a:rPr>
              <a:t>D</a:t>
            </a:r>
            <a:r>
              <a:rPr lang="en-US" sz="1600" b="0" i="0" baseline="0" dirty="0" err="1" smtClean="0"/>
              <a:t>x</a:t>
            </a:r>
            <a:r>
              <a:rPr lang="en-US" sz="1600" b="0" i="0" baseline="0" dirty="0" smtClean="0"/>
              <a:t>=400 m, </a:t>
            </a:r>
            <a:r>
              <a:rPr lang="en-US" sz="1600" b="0" i="0" baseline="0" dirty="0" err="1" smtClean="0">
                <a:latin typeface="Symbol" pitchFamily="18" charset="2"/>
              </a:rPr>
              <a:t>D</a:t>
            </a:r>
            <a:r>
              <a:rPr lang="en-US" sz="1600" b="0" i="0" baseline="0" dirty="0" err="1" smtClean="0"/>
              <a:t>t</a:t>
            </a:r>
            <a:r>
              <a:rPr lang="en-US" sz="1600" b="0" i="0" baseline="0" dirty="0" smtClean="0"/>
              <a:t> = 5.81 min, number of cells 256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 sz="1600" dirty="0"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19718461756042821"/>
          <c:y val="1.6196289896641663E-2"/>
        </c:manualLayout>
      </c:layout>
      <c:overlay val="1"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4859719041970554"/>
          <c:y val="0.12638362410040788"/>
          <c:w val="0.66337303106494083"/>
          <c:h val="0.74815505336603216"/>
        </c:manualLayout>
      </c:layout>
      <c:scatterChart>
        <c:scatterStyle val="smoothMarker"/>
        <c:ser>
          <c:idx val="0"/>
          <c:order val="0"/>
          <c:tx>
            <c:strRef>
              <c:f>'Tidal Gauss BC Zero'!$Q$1</c:f>
              <c:strCache>
                <c:ptCount val="1"/>
                <c:pt idx="0">
                  <c:v> C (t=0)</c:v>
                </c:pt>
              </c:strCache>
            </c:strRef>
          </c:tx>
          <c:spPr>
            <a:ln>
              <a:noFill/>
            </a:ln>
          </c:spPr>
          <c:marker>
            <c:symbol val="square"/>
            <c:size val="4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'Tidal Gauss BC Zero'!$P$3:$P$130</c:f>
              <c:numCache>
                <c:formatCode>General</c:formatCode>
                <c:ptCount val="128"/>
                <c:pt idx="0">
                  <c:v>115600</c:v>
                </c:pt>
                <c:pt idx="1">
                  <c:v>118800</c:v>
                </c:pt>
                <c:pt idx="2">
                  <c:v>122000</c:v>
                </c:pt>
                <c:pt idx="3">
                  <c:v>125200</c:v>
                </c:pt>
                <c:pt idx="4">
                  <c:v>128400</c:v>
                </c:pt>
                <c:pt idx="5">
                  <c:v>131600</c:v>
                </c:pt>
                <c:pt idx="6">
                  <c:v>134800</c:v>
                </c:pt>
                <c:pt idx="7">
                  <c:v>138000</c:v>
                </c:pt>
                <c:pt idx="8">
                  <c:v>141200</c:v>
                </c:pt>
                <c:pt idx="9">
                  <c:v>144400</c:v>
                </c:pt>
                <c:pt idx="10">
                  <c:v>147600</c:v>
                </c:pt>
                <c:pt idx="11">
                  <c:v>150800</c:v>
                </c:pt>
                <c:pt idx="12">
                  <c:v>154000</c:v>
                </c:pt>
                <c:pt idx="13">
                  <c:v>157200</c:v>
                </c:pt>
                <c:pt idx="14">
                  <c:v>160400</c:v>
                </c:pt>
                <c:pt idx="15">
                  <c:v>163600</c:v>
                </c:pt>
                <c:pt idx="16">
                  <c:v>166800</c:v>
                </c:pt>
                <c:pt idx="17">
                  <c:v>170000</c:v>
                </c:pt>
                <c:pt idx="18">
                  <c:v>173200</c:v>
                </c:pt>
                <c:pt idx="19">
                  <c:v>176400</c:v>
                </c:pt>
                <c:pt idx="20">
                  <c:v>179600</c:v>
                </c:pt>
                <c:pt idx="21">
                  <c:v>182800</c:v>
                </c:pt>
                <c:pt idx="22">
                  <c:v>186000</c:v>
                </c:pt>
                <c:pt idx="23">
                  <c:v>189200</c:v>
                </c:pt>
                <c:pt idx="24">
                  <c:v>192400</c:v>
                </c:pt>
                <c:pt idx="25">
                  <c:v>195600</c:v>
                </c:pt>
                <c:pt idx="26">
                  <c:v>198800</c:v>
                </c:pt>
                <c:pt idx="27">
                  <c:v>202000</c:v>
                </c:pt>
                <c:pt idx="28">
                  <c:v>205200</c:v>
                </c:pt>
                <c:pt idx="29">
                  <c:v>208400</c:v>
                </c:pt>
                <c:pt idx="30">
                  <c:v>211600</c:v>
                </c:pt>
                <c:pt idx="31">
                  <c:v>214800</c:v>
                </c:pt>
                <c:pt idx="32">
                  <c:v>218000</c:v>
                </c:pt>
                <c:pt idx="33">
                  <c:v>221200</c:v>
                </c:pt>
                <c:pt idx="34">
                  <c:v>224400</c:v>
                </c:pt>
                <c:pt idx="35">
                  <c:v>227600</c:v>
                </c:pt>
                <c:pt idx="36">
                  <c:v>230800</c:v>
                </c:pt>
                <c:pt idx="37">
                  <c:v>234000</c:v>
                </c:pt>
                <c:pt idx="38">
                  <c:v>237200</c:v>
                </c:pt>
                <c:pt idx="39">
                  <c:v>240400</c:v>
                </c:pt>
                <c:pt idx="40">
                  <c:v>243600</c:v>
                </c:pt>
                <c:pt idx="41">
                  <c:v>246800</c:v>
                </c:pt>
                <c:pt idx="42">
                  <c:v>250000</c:v>
                </c:pt>
                <c:pt idx="43">
                  <c:v>253200</c:v>
                </c:pt>
                <c:pt idx="44">
                  <c:v>256400</c:v>
                </c:pt>
                <c:pt idx="45">
                  <c:v>259600</c:v>
                </c:pt>
                <c:pt idx="46">
                  <c:v>262800</c:v>
                </c:pt>
                <c:pt idx="47">
                  <c:v>266000</c:v>
                </c:pt>
                <c:pt idx="48">
                  <c:v>269200</c:v>
                </c:pt>
                <c:pt idx="49">
                  <c:v>272400</c:v>
                </c:pt>
                <c:pt idx="50">
                  <c:v>275600</c:v>
                </c:pt>
                <c:pt idx="51">
                  <c:v>278800</c:v>
                </c:pt>
                <c:pt idx="52">
                  <c:v>282000</c:v>
                </c:pt>
                <c:pt idx="53">
                  <c:v>285200</c:v>
                </c:pt>
                <c:pt idx="54">
                  <c:v>288400</c:v>
                </c:pt>
                <c:pt idx="55">
                  <c:v>291600</c:v>
                </c:pt>
                <c:pt idx="56">
                  <c:v>294800</c:v>
                </c:pt>
                <c:pt idx="57">
                  <c:v>298000</c:v>
                </c:pt>
                <c:pt idx="58">
                  <c:v>301200</c:v>
                </c:pt>
                <c:pt idx="59">
                  <c:v>304400</c:v>
                </c:pt>
                <c:pt idx="60">
                  <c:v>307600</c:v>
                </c:pt>
                <c:pt idx="61">
                  <c:v>310800</c:v>
                </c:pt>
                <c:pt idx="62">
                  <c:v>314000</c:v>
                </c:pt>
                <c:pt idx="63">
                  <c:v>317200</c:v>
                </c:pt>
                <c:pt idx="64">
                  <c:v>320400</c:v>
                </c:pt>
                <c:pt idx="65">
                  <c:v>323600</c:v>
                </c:pt>
                <c:pt idx="66">
                  <c:v>326800</c:v>
                </c:pt>
                <c:pt idx="67">
                  <c:v>330000</c:v>
                </c:pt>
                <c:pt idx="68">
                  <c:v>333200</c:v>
                </c:pt>
                <c:pt idx="69">
                  <c:v>336400</c:v>
                </c:pt>
                <c:pt idx="70">
                  <c:v>339600</c:v>
                </c:pt>
                <c:pt idx="71">
                  <c:v>342800</c:v>
                </c:pt>
                <c:pt idx="72">
                  <c:v>346000</c:v>
                </c:pt>
                <c:pt idx="73">
                  <c:v>349200</c:v>
                </c:pt>
                <c:pt idx="74">
                  <c:v>352400</c:v>
                </c:pt>
                <c:pt idx="75">
                  <c:v>355600</c:v>
                </c:pt>
                <c:pt idx="76">
                  <c:v>358800</c:v>
                </c:pt>
                <c:pt idx="77">
                  <c:v>362000</c:v>
                </c:pt>
                <c:pt idx="78">
                  <c:v>365200</c:v>
                </c:pt>
                <c:pt idx="79">
                  <c:v>368400</c:v>
                </c:pt>
                <c:pt idx="80">
                  <c:v>371600</c:v>
                </c:pt>
                <c:pt idx="81">
                  <c:v>374800</c:v>
                </c:pt>
                <c:pt idx="82">
                  <c:v>378000</c:v>
                </c:pt>
                <c:pt idx="83">
                  <c:v>381200</c:v>
                </c:pt>
                <c:pt idx="84">
                  <c:v>384400</c:v>
                </c:pt>
                <c:pt idx="85">
                  <c:v>387600</c:v>
                </c:pt>
                <c:pt idx="86">
                  <c:v>390800</c:v>
                </c:pt>
                <c:pt idx="87">
                  <c:v>394000</c:v>
                </c:pt>
                <c:pt idx="88">
                  <c:v>397200</c:v>
                </c:pt>
                <c:pt idx="89">
                  <c:v>400400</c:v>
                </c:pt>
                <c:pt idx="90">
                  <c:v>403600</c:v>
                </c:pt>
                <c:pt idx="91">
                  <c:v>406800</c:v>
                </c:pt>
              </c:numCache>
            </c:numRef>
          </c:xVal>
          <c:yVal>
            <c:numRef>
              <c:f>'Tidal Gauss BC Zero'!$Q$3:$Q$130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3.0437696689617076E-3</c:v>
                </c:pt>
                <c:pt idx="19">
                  <c:v>1.5454492130304294E-2</c:v>
                </c:pt>
                <c:pt idx="20">
                  <c:v>3.734691258197869E-2</c:v>
                </c:pt>
                <c:pt idx="21">
                  <c:v>6.8510195699941906E-2</c:v>
                </c:pt>
                <c:pt idx="22">
                  <c:v>0.1086442228139852</c:v>
                </c:pt>
                <c:pt idx="23">
                  <c:v>0.15736248220296045</c:v>
                </c:pt>
                <c:pt idx="24">
                  <c:v>0.21419579140039233</c:v>
                </c:pt>
                <c:pt idx="25">
                  <c:v>0.278596815663193</c:v>
                </c:pt>
                <c:pt idx="26">
                  <c:v>0.34994533908796832</c:v>
                </c:pt>
                <c:pt idx="27">
                  <c:v>0.42755423761186745</c:v>
                </c:pt>
                <c:pt idx="28">
                  <c:v>0.51067609637461764</c:v>
                </c:pt>
                <c:pt idx="29">
                  <c:v>0.5985104077132678</c:v>
                </c:pt>
                <c:pt idx="30">
                  <c:v>0.69021128046953395</c:v>
                </c:pt>
                <c:pt idx="31">
                  <c:v>0.78489558636475065</c:v>
                </c:pt>
                <c:pt idx="32">
                  <c:v>0.88165146498919977</c:v>
                </c:pt>
                <c:pt idx="33">
                  <c:v>0.97954710549800705</c:v>
                </c:pt>
                <c:pt idx="34">
                  <c:v>1.07763972044159</c:v>
                </c:pt>
                <c:pt idx="35">
                  <c:v>1.1749846253080201</c:v>
                </c:pt>
                <c:pt idx="36">
                  <c:v>1.2706443363365401</c:v>
                </c:pt>
                <c:pt idx="37">
                  <c:v>1.3636975989857001</c:v>
                </c:pt>
                <c:pt idx="38">
                  <c:v>1.4532482601072398</c:v>
                </c:pt>
                <c:pt idx="39">
                  <c:v>1.5384338983819399</c:v>
                </c:pt>
                <c:pt idx="40">
                  <c:v>1.6184341299019616</c:v>
                </c:pt>
                <c:pt idx="41">
                  <c:v>1.6924785089124701</c:v>
                </c:pt>
                <c:pt idx="42">
                  <c:v>1.7598539476242199</c:v>
                </c:pt>
                <c:pt idx="43">
                  <c:v>1.8199115836401898</c:v>
                </c:pt>
                <c:pt idx="44">
                  <c:v>1.87207302885948</c:v>
                </c:pt>
                <c:pt idx="45">
                  <c:v>1.9158359396778901</c:v>
                </c:pt>
                <c:pt idx="46">
                  <c:v>1.9507788548410621</c:v>
                </c:pt>
                <c:pt idx="47">
                  <c:v>1.97656525435901</c:v>
                </c:pt>
                <c:pt idx="48">
                  <c:v>1.9929468003922315</c:v>
                </c:pt>
                <c:pt idx="49">
                  <c:v>1.99976572889765</c:v>
                </c:pt>
                <c:pt idx="50">
                  <c:v>1.9969563690013723</c:v>
                </c:pt>
                <c:pt idx="51">
                  <c:v>1.9845457754655516</c:v>
                </c:pt>
                <c:pt idx="52">
                  <c:v>1.9626534681578816</c:v>
                </c:pt>
                <c:pt idx="53">
                  <c:v>1.9314902810326198</c:v>
                </c:pt>
                <c:pt idx="54">
                  <c:v>1.89135633170745</c:v>
                </c:pt>
                <c:pt idx="55">
                  <c:v>1.8426381311900415</c:v>
                </c:pt>
                <c:pt idx="56">
                  <c:v>1.78580486158856</c:v>
                </c:pt>
                <c:pt idx="57">
                  <c:v>1.7214038576535884</c:v>
                </c:pt>
                <c:pt idx="58">
                  <c:v>1.6500553356659815</c:v>
                </c:pt>
                <c:pt idx="59">
                  <c:v>1.57244642043409</c:v>
                </c:pt>
                <c:pt idx="60">
                  <c:v>1.4893245279230498</c:v>
                </c:pt>
                <c:pt idx="61">
                  <c:v>1.4014901672447784</c:v>
                </c:pt>
                <c:pt idx="62">
                  <c:v>1.3097892313289698</c:v>
                </c:pt>
                <c:pt idx="63">
                  <c:v>1.2151048505197684</c:v>
                </c:pt>
                <c:pt idx="64">
                  <c:v>1.1183488875523999</c:v>
                </c:pt>
                <c:pt idx="65">
                  <c:v>1.02045315581733</c:v>
                </c:pt>
                <c:pt idx="66">
                  <c:v>0.92236044548484797</c:v>
                </c:pt>
                <c:pt idx="67">
                  <c:v>0.82501544391335002</c:v>
                </c:pt>
                <c:pt idx="68">
                  <c:v>0.72935563778274204</c:v>
                </c:pt>
                <c:pt idx="69">
                  <c:v>0.63630228457054505</c:v>
                </c:pt>
                <c:pt idx="70">
                  <c:v>0.54675154032042494</c:v>
                </c:pt>
                <c:pt idx="71">
                  <c:v>0.46156582914798538</c:v>
                </c:pt>
                <c:pt idx="72">
                  <c:v>0.38156553760048145</c:v>
                </c:pt>
                <c:pt idx="73">
                  <c:v>0.30752111385872238</c:v>
                </c:pt>
                <c:pt idx="74">
                  <c:v>0.24014564787076625</c:v>
                </c:pt>
                <c:pt idx="75">
                  <c:v>0.18008800387526042</c:v>
                </c:pt>
                <c:pt idx="76">
                  <c:v>0.12792657145269601</c:v>
                </c:pt>
                <c:pt idx="77">
                  <c:v>8.4163695285740595E-2</c:v>
                </c:pt>
                <c:pt idx="78">
                  <c:v>4.9220837274250577E-2</c:v>
                </c:pt>
                <c:pt idx="79">
                  <c:v>2.343451759667144E-2</c:v>
                </c:pt>
                <c:pt idx="80">
                  <c:v>7.0530738085792999E-3</c:v>
                </c:pt>
                <c:pt idx="81">
                  <c:v>2.342691904209E-4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'Tidal Gauss BC Zero'!$R$1</c:f>
              <c:strCache>
                <c:ptCount val="1"/>
                <c:pt idx="0">
                  <c:v> C (t=T/4)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'Tidal Gauss BC Zero'!$P$3:$P$130</c:f>
              <c:numCache>
                <c:formatCode>General</c:formatCode>
                <c:ptCount val="128"/>
                <c:pt idx="0">
                  <c:v>115600</c:v>
                </c:pt>
                <c:pt idx="1">
                  <c:v>118800</c:v>
                </c:pt>
                <c:pt idx="2">
                  <c:v>122000</c:v>
                </c:pt>
                <c:pt idx="3">
                  <c:v>125200</c:v>
                </c:pt>
                <c:pt idx="4">
                  <c:v>128400</c:v>
                </c:pt>
                <c:pt idx="5">
                  <c:v>131600</c:v>
                </c:pt>
                <c:pt idx="6">
                  <c:v>134800</c:v>
                </c:pt>
                <c:pt idx="7">
                  <c:v>138000</c:v>
                </c:pt>
                <c:pt idx="8">
                  <c:v>141200</c:v>
                </c:pt>
                <c:pt idx="9">
                  <c:v>144400</c:v>
                </c:pt>
                <c:pt idx="10">
                  <c:v>147600</c:v>
                </c:pt>
                <c:pt idx="11">
                  <c:v>150800</c:v>
                </c:pt>
                <c:pt idx="12">
                  <c:v>154000</c:v>
                </c:pt>
                <c:pt idx="13">
                  <c:v>157200</c:v>
                </c:pt>
                <c:pt idx="14">
                  <c:v>160400</c:v>
                </c:pt>
                <c:pt idx="15">
                  <c:v>163600</c:v>
                </c:pt>
                <c:pt idx="16">
                  <c:v>166800</c:v>
                </c:pt>
                <c:pt idx="17">
                  <c:v>170000</c:v>
                </c:pt>
                <c:pt idx="18">
                  <c:v>173200</c:v>
                </c:pt>
                <c:pt idx="19">
                  <c:v>176400</c:v>
                </c:pt>
                <c:pt idx="20">
                  <c:v>179600</c:v>
                </c:pt>
                <c:pt idx="21">
                  <c:v>182800</c:v>
                </c:pt>
                <c:pt idx="22">
                  <c:v>186000</c:v>
                </c:pt>
                <c:pt idx="23">
                  <c:v>189200</c:v>
                </c:pt>
                <c:pt idx="24">
                  <c:v>192400</c:v>
                </c:pt>
                <c:pt idx="25">
                  <c:v>195600</c:v>
                </c:pt>
                <c:pt idx="26">
                  <c:v>198800</c:v>
                </c:pt>
                <c:pt idx="27">
                  <c:v>202000</c:v>
                </c:pt>
                <c:pt idx="28">
                  <c:v>205200</c:v>
                </c:pt>
                <c:pt idx="29">
                  <c:v>208400</c:v>
                </c:pt>
                <c:pt idx="30">
                  <c:v>211600</c:v>
                </c:pt>
                <c:pt idx="31">
                  <c:v>214800</c:v>
                </c:pt>
                <c:pt idx="32">
                  <c:v>218000</c:v>
                </c:pt>
                <c:pt idx="33">
                  <c:v>221200</c:v>
                </c:pt>
                <c:pt idx="34">
                  <c:v>224400</c:v>
                </c:pt>
                <c:pt idx="35">
                  <c:v>227600</c:v>
                </c:pt>
                <c:pt idx="36">
                  <c:v>230800</c:v>
                </c:pt>
                <c:pt idx="37">
                  <c:v>234000</c:v>
                </c:pt>
                <c:pt idx="38">
                  <c:v>237200</c:v>
                </c:pt>
                <c:pt idx="39">
                  <c:v>240400</c:v>
                </c:pt>
                <c:pt idx="40">
                  <c:v>243600</c:v>
                </c:pt>
                <c:pt idx="41">
                  <c:v>246800</c:v>
                </c:pt>
                <c:pt idx="42">
                  <c:v>250000</c:v>
                </c:pt>
                <c:pt idx="43">
                  <c:v>253200</c:v>
                </c:pt>
                <c:pt idx="44">
                  <c:v>256400</c:v>
                </c:pt>
                <c:pt idx="45">
                  <c:v>259600</c:v>
                </c:pt>
                <c:pt idx="46">
                  <c:v>262800</c:v>
                </c:pt>
                <c:pt idx="47">
                  <c:v>266000</c:v>
                </c:pt>
                <c:pt idx="48">
                  <c:v>269200</c:v>
                </c:pt>
                <c:pt idx="49">
                  <c:v>272400</c:v>
                </c:pt>
                <c:pt idx="50">
                  <c:v>275600</c:v>
                </c:pt>
                <c:pt idx="51">
                  <c:v>278800</c:v>
                </c:pt>
                <c:pt idx="52">
                  <c:v>282000</c:v>
                </c:pt>
                <c:pt idx="53">
                  <c:v>285200</c:v>
                </c:pt>
                <c:pt idx="54">
                  <c:v>288400</c:v>
                </c:pt>
                <c:pt idx="55">
                  <c:v>291600</c:v>
                </c:pt>
                <c:pt idx="56">
                  <c:v>294800</c:v>
                </c:pt>
                <c:pt idx="57">
                  <c:v>298000</c:v>
                </c:pt>
                <c:pt idx="58">
                  <c:v>301200</c:v>
                </c:pt>
                <c:pt idx="59">
                  <c:v>304400</c:v>
                </c:pt>
                <c:pt idx="60">
                  <c:v>307600</c:v>
                </c:pt>
                <c:pt idx="61">
                  <c:v>310800</c:v>
                </c:pt>
                <c:pt idx="62">
                  <c:v>314000</c:v>
                </c:pt>
                <c:pt idx="63">
                  <c:v>317200</c:v>
                </c:pt>
                <c:pt idx="64">
                  <c:v>320400</c:v>
                </c:pt>
                <c:pt idx="65">
                  <c:v>323600</c:v>
                </c:pt>
                <c:pt idx="66">
                  <c:v>326800</c:v>
                </c:pt>
                <c:pt idx="67">
                  <c:v>330000</c:v>
                </c:pt>
                <c:pt idx="68">
                  <c:v>333200</c:v>
                </c:pt>
                <c:pt idx="69">
                  <c:v>336400</c:v>
                </c:pt>
                <c:pt idx="70">
                  <c:v>339600</c:v>
                </c:pt>
                <c:pt idx="71">
                  <c:v>342800</c:v>
                </c:pt>
                <c:pt idx="72">
                  <c:v>346000</c:v>
                </c:pt>
                <c:pt idx="73">
                  <c:v>349200</c:v>
                </c:pt>
                <c:pt idx="74">
                  <c:v>352400</c:v>
                </c:pt>
                <c:pt idx="75">
                  <c:v>355600</c:v>
                </c:pt>
                <c:pt idx="76">
                  <c:v>358800</c:v>
                </c:pt>
                <c:pt idx="77">
                  <c:v>362000</c:v>
                </c:pt>
                <c:pt idx="78">
                  <c:v>365200</c:v>
                </c:pt>
                <c:pt idx="79">
                  <c:v>368400</c:v>
                </c:pt>
                <c:pt idx="80">
                  <c:v>371600</c:v>
                </c:pt>
                <c:pt idx="81">
                  <c:v>374800</c:v>
                </c:pt>
                <c:pt idx="82">
                  <c:v>378000</c:v>
                </c:pt>
                <c:pt idx="83">
                  <c:v>381200</c:v>
                </c:pt>
                <c:pt idx="84">
                  <c:v>384400</c:v>
                </c:pt>
                <c:pt idx="85">
                  <c:v>387600</c:v>
                </c:pt>
                <c:pt idx="86">
                  <c:v>390800</c:v>
                </c:pt>
                <c:pt idx="87">
                  <c:v>394000</c:v>
                </c:pt>
                <c:pt idx="88">
                  <c:v>397200</c:v>
                </c:pt>
                <c:pt idx="89">
                  <c:v>400400</c:v>
                </c:pt>
                <c:pt idx="90">
                  <c:v>403600</c:v>
                </c:pt>
                <c:pt idx="91">
                  <c:v>406800</c:v>
                </c:pt>
              </c:numCache>
            </c:numRef>
          </c:xVal>
          <c:yVal>
            <c:numRef>
              <c:f>'Tidal Gauss BC Zero'!$R$3:$R$130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8.7000000000000459E-15</c:v>
                </c:pt>
                <c:pt idx="15">
                  <c:v>1.407262790000002E-8</c:v>
                </c:pt>
                <c:pt idx="16">
                  <c:v>1.5134003495729999E-3</c:v>
                </c:pt>
                <c:pt idx="17">
                  <c:v>1.6720231553321901E-2</c:v>
                </c:pt>
                <c:pt idx="18">
                  <c:v>4.7193442093002101E-2</c:v>
                </c:pt>
                <c:pt idx="19">
                  <c:v>9.2281751073193072E-2</c:v>
                </c:pt>
                <c:pt idx="20">
                  <c:v>0.15100084607744332</c:v>
                </c:pt>
                <c:pt idx="21">
                  <c:v>0.22218473350684201</c:v>
                </c:pt>
                <c:pt idx="22">
                  <c:v>0.30451291939312464</c:v>
                </c:pt>
                <c:pt idx="23">
                  <c:v>0.39653803156848638</c:v>
                </c:pt>
                <c:pt idx="24">
                  <c:v>0.49671452262990246</c:v>
                </c:pt>
                <c:pt idx="25">
                  <c:v>0.6034277942487879</c:v>
                </c:pt>
                <c:pt idx="26">
                  <c:v>0.71502310502375899</c:v>
                </c:pt>
                <c:pt idx="27">
                  <c:v>0.82983367211010006</c:v>
                </c:pt>
                <c:pt idx="28">
                  <c:v>0.94620743744933189</c:v>
                </c:pt>
                <c:pt idx="29">
                  <c:v>1.0625320396728801</c:v>
                </c:pt>
                <c:pt idx="30">
                  <c:v>1.1772576096356215</c:v>
                </c:pt>
                <c:pt idx="31">
                  <c:v>1.28891708808011</c:v>
                </c:pt>
                <c:pt idx="32">
                  <c:v>1.3961438453417123</c:v>
                </c:pt>
                <c:pt idx="33">
                  <c:v>1.4976864627391584</c:v>
                </c:pt>
                <c:pt idx="34">
                  <c:v>1.5924206111470598</c:v>
                </c:pt>
                <c:pt idx="35">
                  <c:v>1.67935803237959</c:v>
                </c:pt>
                <c:pt idx="36">
                  <c:v>1.7576526919949598</c:v>
                </c:pt>
                <c:pt idx="37">
                  <c:v>1.8266042269254599</c:v>
                </c:pt>
                <c:pt idx="38">
                  <c:v>1.8856588573067401</c:v>
                </c:pt>
                <c:pt idx="39">
                  <c:v>1.9344079687467546</c:v>
                </c:pt>
                <c:pt idx="40">
                  <c:v>1.9725845992701401</c:v>
                </c:pt>
                <c:pt idx="41">
                  <c:v>2.0000581071836665</c:v>
                </c:pt>
                <c:pt idx="42">
                  <c:v>2.0168286276650966</c:v>
                </c:pt>
                <c:pt idx="43">
                  <c:v>2.02302501566168</c:v>
                </c:pt>
                <c:pt idx="44">
                  <c:v>2.0188346489735536</c:v>
                </c:pt>
                <c:pt idx="45">
                  <c:v>2.0046270447864036</c:v>
                </c:pt>
                <c:pt idx="46">
                  <c:v>1.9808822584891399</c:v>
                </c:pt>
                <c:pt idx="47">
                  <c:v>1.9479975676653201</c:v>
                </c:pt>
                <c:pt idx="48">
                  <c:v>1.9066071506094999</c:v>
                </c:pt>
                <c:pt idx="49">
                  <c:v>1.85733182859198</c:v>
                </c:pt>
                <c:pt idx="50">
                  <c:v>1.8008507103103</c:v>
                </c:pt>
                <c:pt idx="51">
                  <c:v>1.7378798151852484</c:v>
                </c:pt>
                <c:pt idx="52">
                  <c:v>1.66916206598966</c:v>
                </c:pt>
                <c:pt idx="53">
                  <c:v>1.5954579399771318</c:v>
                </c:pt>
                <c:pt idx="54">
                  <c:v>1.5175367334193981</c:v>
                </c:pt>
                <c:pt idx="55">
                  <c:v>1.4361685156245698</c:v>
                </c:pt>
                <c:pt idx="56">
                  <c:v>1.3521168062258215</c:v>
                </c:pt>
                <c:pt idx="57">
                  <c:v>1.2661319926899384</c:v>
                </c:pt>
                <c:pt idx="58">
                  <c:v>1.1789454907733501</c:v>
                </c:pt>
                <c:pt idx="59">
                  <c:v>1.0912646383845084</c:v>
                </c:pt>
                <c:pt idx="60">
                  <c:v>1.0037683029483384</c:v>
                </c:pt>
                <c:pt idx="61">
                  <c:v>0.91710317383773909</c:v>
                </c:pt>
                <c:pt idx="62">
                  <c:v>0.8318807046343849</c:v>
                </c:pt>
                <c:pt idx="63">
                  <c:v>0.74867466477718203</c:v>
                </c:pt>
                <c:pt idx="64">
                  <c:v>0.66801925640922455</c:v>
                </c:pt>
                <c:pt idx="65">
                  <c:v>0.59040774979035404</c:v>
                </c:pt>
                <c:pt idx="66">
                  <c:v>0.51629158934693009</c:v>
                </c:pt>
                <c:pt idx="67">
                  <c:v>0.446079922128436</c:v>
                </c:pt>
                <c:pt idx="68">
                  <c:v>0.38013950098328608</c:v>
                </c:pt>
                <c:pt idx="69">
                  <c:v>0.31879491601102</c:v>
                </c:pt>
                <c:pt idx="70">
                  <c:v>0.26232910966365264</c:v>
                </c:pt>
                <c:pt idx="71">
                  <c:v>0.21098413313398229</c:v>
                </c:pt>
                <c:pt idx="72">
                  <c:v>0.16496210427443422</c:v>
                </c:pt>
                <c:pt idx="73">
                  <c:v>0.124426330139876</c:v>
                </c:pt>
                <c:pt idx="74">
                  <c:v>8.9502560257090802E-2</c:v>
                </c:pt>
                <c:pt idx="75">
                  <c:v>6.0280339831777802E-2</c:v>
                </c:pt>
                <c:pt idx="76">
                  <c:v>3.6814436404377614E-2</c:v>
                </c:pt>
                <c:pt idx="77">
                  <c:v>1.9126266317231803E-2</c:v>
                </c:pt>
                <c:pt idx="78">
                  <c:v>7.2054911755855093E-3</c:v>
                </c:pt>
                <c:pt idx="79">
                  <c:v>1.0291451766726025E-3</c:v>
                </c:pt>
                <c:pt idx="80">
                  <c:v>4.8226168618999965E-6</c:v>
                </c:pt>
                <c:pt idx="81">
                  <c:v>5.3307090000000225E-10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'Tidal Gauss BC Zero'!$S$1</c:f>
              <c:strCache>
                <c:ptCount val="1"/>
                <c:pt idx="0">
                  <c:v> C (t=T/2)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'Tidal Gauss BC Zero'!$P$3:$P$130</c:f>
              <c:numCache>
                <c:formatCode>General</c:formatCode>
                <c:ptCount val="128"/>
                <c:pt idx="0">
                  <c:v>115600</c:v>
                </c:pt>
                <c:pt idx="1">
                  <c:v>118800</c:v>
                </c:pt>
                <c:pt idx="2">
                  <c:v>122000</c:v>
                </c:pt>
                <c:pt idx="3">
                  <c:v>125200</c:v>
                </c:pt>
                <c:pt idx="4">
                  <c:v>128400</c:v>
                </c:pt>
                <c:pt idx="5">
                  <c:v>131600</c:v>
                </c:pt>
                <c:pt idx="6">
                  <c:v>134800</c:v>
                </c:pt>
                <c:pt idx="7">
                  <c:v>138000</c:v>
                </c:pt>
                <c:pt idx="8">
                  <c:v>141200</c:v>
                </c:pt>
                <c:pt idx="9">
                  <c:v>144400</c:v>
                </c:pt>
                <c:pt idx="10">
                  <c:v>147600</c:v>
                </c:pt>
                <c:pt idx="11">
                  <c:v>150800</c:v>
                </c:pt>
                <c:pt idx="12">
                  <c:v>154000</c:v>
                </c:pt>
                <c:pt idx="13">
                  <c:v>157200</c:v>
                </c:pt>
                <c:pt idx="14">
                  <c:v>160400</c:v>
                </c:pt>
                <c:pt idx="15">
                  <c:v>163600</c:v>
                </c:pt>
                <c:pt idx="16">
                  <c:v>166800</c:v>
                </c:pt>
                <c:pt idx="17">
                  <c:v>170000</c:v>
                </c:pt>
                <c:pt idx="18">
                  <c:v>173200</c:v>
                </c:pt>
                <c:pt idx="19">
                  <c:v>176400</c:v>
                </c:pt>
                <c:pt idx="20">
                  <c:v>179600</c:v>
                </c:pt>
                <c:pt idx="21">
                  <c:v>182800</c:v>
                </c:pt>
                <c:pt idx="22">
                  <c:v>186000</c:v>
                </c:pt>
                <c:pt idx="23">
                  <c:v>189200</c:v>
                </c:pt>
                <c:pt idx="24">
                  <c:v>192400</c:v>
                </c:pt>
                <c:pt idx="25">
                  <c:v>195600</c:v>
                </c:pt>
                <c:pt idx="26">
                  <c:v>198800</c:v>
                </c:pt>
                <c:pt idx="27">
                  <c:v>202000</c:v>
                </c:pt>
                <c:pt idx="28">
                  <c:v>205200</c:v>
                </c:pt>
                <c:pt idx="29">
                  <c:v>208400</c:v>
                </c:pt>
                <c:pt idx="30">
                  <c:v>211600</c:v>
                </c:pt>
                <c:pt idx="31">
                  <c:v>214800</c:v>
                </c:pt>
                <c:pt idx="32">
                  <c:v>218000</c:v>
                </c:pt>
                <c:pt idx="33">
                  <c:v>221200</c:v>
                </c:pt>
                <c:pt idx="34">
                  <c:v>224400</c:v>
                </c:pt>
                <c:pt idx="35">
                  <c:v>227600</c:v>
                </c:pt>
                <c:pt idx="36">
                  <c:v>230800</c:v>
                </c:pt>
                <c:pt idx="37">
                  <c:v>234000</c:v>
                </c:pt>
                <c:pt idx="38">
                  <c:v>237200</c:v>
                </c:pt>
                <c:pt idx="39">
                  <c:v>240400</c:v>
                </c:pt>
                <c:pt idx="40">
                  <c:v>243600</c:v>
                </c:pt>
                <c:pt idx="41">
                  <c:v>246800</c:v>
                </c:pt>
                <c:pt idx="42">
                  <c:v>250000</c:v>
                </c:pt>
                <c:pt idx="43">
                  <c:v>253200</c:v>
                </c:pt>
                <c:pt idx="44">
                  <c:v>256400</c:v>
                </c:pt>
                <c:pt idx="45">
                  <c:v>259600</c:v>
                </c:pt>
                <c:pt idx="46">
                  <c:v>262800</c:v>
                </c:pt>
                <c:pt idx="47">
                  <c:v>266000</c:v>
                </c:pt>
                <c:pt idx="48">
                  <c:v>269200</c:v>
                </c:pt>
                <c:pt idx="49">
                  <c:v>272400</c:v>
                </c:pt>
                <c:pt idx="50">
                  <c:v>275600</c:v>
                </c:pt>
                <c:pt idx="51">
                  <c:v>278800</c:v>
                </c:pt>
                <c:pt idx="52">
                  <c:v>282000</c:v>
                </c:pt>
                <c:pt idx="53">
                  <c:v>285200</c:v>
                </c:pt>
                <c:pt idx="54">
                  <c:v>288400</c:v>
                </c:pt>
                <c:pt idx="55">
                  <c:v>291600</c:v>
                </c:pt>
                <c:pt idx="56">
                  <c:v>294800</c:v>
                </c:pt>
                <c:pt idx="57">
                  <c:v>298000</c:v>
                </c:pt>
                <c:pt idx="58">
                  <c:v>301200</c:v>
                </c:pt>
                <c:pt idx="59">
                  <c:v>304400</c:v>
                </c:pt>
                <c:pt idx="60">
                  <c:v>307600</c:v>
                </c:pt>
                <c:pt idx="61">
                  <c:v>310800</c:v>
                </c:pt>
                <c:pt idx="62">
                  <c:v>314000</c:v>
                </c:pt>
                <c:pt idx="63">
                  <c:v>317200</c:v>
                </c:pt>
                <c:pt idx="64">
                  <c:v>320400</c:v>
                </c:pt>
                <c:pt idx="65">
                  <c:v>323600</c:v>
                </c:pt>
                <c:pt idx="66">
                  <c:v>326800</c:v>
                </c:pt>
                <c:pt idx="67">
                  <c:v>330000</c:v>
                </c:pt>
                <c:pt idx="68">
                  <c:v>333200</c:v>
                </c:pt>
                <c:pt idx="69">
                  <c:v>336400</c:v>
                </c:pt>
                <c:pt idx="70">
                  <c:v>339600</c:v>
                </c:pt>
                <c:pt idx="71">
                  <c:v>342800</c:v>
                </c:pt>
                <c:pt idx="72">
                  <c:v>346000</c:v>
                </c:pt>
                <c:pt idx="73">
                  <c:v>349200</c:v>
                </c:pt>
                <c:pt idx="74">
                  <c:v>352400</c:v>
                </c:pt>
                <c:pt idx="75">
                  <c:v>355600</c:v>
                </c:pt>
                <c:pt idx="76">
                  <c:v>358800</c:v>
                </c:pt>
                <c:pt idx="77">
                  <c:v>362000</c:v>
                </c:pt>
                <c:pt idx="78">
                  <c:v>365200</c:v>
                </c:pt>
                <c:pt idx="79">
                  <c:v>368400</c:v>
                </c:pt>
                <c:pt idx="80">
                  <c:v>371600</c:v>
                </c:pt>
                <c:pt idx="81">
                  <c:v>374800</c:v>
                </c:pt>
                <c:pt idx="82">
                  <c:v>378000</c:v>
                </c:pt>
                <c:pt idx="83">
                  <c:v>381200</c:v>
                </c:pt>
                <c:pt idx="84">
                  <c:v>384400</c:v>
                </c:pt>
                <c:pt idx="85">
                  <c:v>387600</c:v>
                </c:pt>
                <c:pt idx="86">
                  <c:v>390800</c:v>
                </c:pt>
                <c:pt idx="87">
                  <c:v>394000</c:v>
                </c:pt>
                <c:pt idx="88">
                  <c:v>397200</c:v>
                </c:pt>
                <c:pt idx="89">
                  <c:v>400400</c:v>
                </c:pt>
                <c:pt idx="90">
                  <c:v>403600</c:v>
                </c:pt>
                <c:pt idx="91">
                  <c:v>406800</c:v>
                </c:pt>
              </c:numCache>
            </c:numRef>
          </c:xVal>
          <c:yVal>
            <c:numRef>
              <c:f>'Tidal Gauss BC Zero'!$S$3:$S$130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6.5180000000000304E-13</c:v>
                </c:pt>
                <c:pt idx="14">
                  <c:v>1.1926124632000057E-6</c:v>
                </c:pt>
                <c:pt idx="15">
                  <c:v>1.11259947078835E-2</c:v>
                </c:pt>
                <c:pt idx="16">
                  <c:v>4.8641690391378896E-2</c:v>
                </c:pt>
                <c:pt idx="17">
                  <c:v>0.110866801589838</c:v>
                </c:pt>
                <c:pt idx="18">
                  <c:v>0.19535630476941099</c:v>
                </c:pt>
                <c:pt idx="19">
                  <c:v>0.29929705904101861</c:v>
                </c:pt>
                <c:pt idx="20">
                  <c:v>0.41958976640841139</c:v>
                </c:pt>
                <c:pt idx="21">
                  <c:v>0.552948484527227</c:v>
                </c:pt>
                <c:pt idx="22">
                  <c:v>0.69599737785869065</c:v>
                </c:pt>
                <c:pt idx="23">
                  <c:v>0.84536202417121609</c:v>
                </c:pt>
                <c:pt idx="24">
                  <c:v>0.99775265185626782</c:v>
                </c:pt>
                <c:pt idx="25">
                  <c:v>1.1500372877248699</c:v>
                </c:pt>
                <c:pt idx="26">
                  <c:v>1.2993034236547401</c:v>
                </c:pt>
                <c:pt idx="27">
                  <c:v>1.4429074227412015</c:v>
                </c:pt>
                <c:pt idx="28">
                  <c:v>1.5785114521835</c:v>
                </c:pt>
                <c:pt idx="29">
                  <c:v>1.70410822873253</c:v>
                </c:pt>
                <c:pt idx="30">
                  <c:v>1.8180342782721883</c:v>
                </c:pt>
                <c:pt idx="31">
                  <c:v>1.9189727362532718</c:v>
                </c:pt>
                <c:pt idx="32">
                  <c:v>2.0059469488495099</c:v>
                </c:pt>
                <c:pt idx="33">
                  <c:v>2.0783062797588077</c:v>
                </c:pt>
                <c:pt idx="34">
                  <c:v>2.1357055922899999</c:v>
                </c:pt>
                <c:pt idx="35">
                  <c:v>2.1780798554868599</c:v>
                </c:pt>
                <c:pt idx="36">
                  <c:v>2.2056156839962071</c:v>
                </c:pt>
                <c:pt idx="37">
                  <c:v>2.2188803008929536</c:v>
                </c:pt>
                <c:pt idx="38">
                  <c:v>2.2179935741004231</c:v>
                </c:pt>
                <c:pt idx="39">
                  <c:v>2.20416822540682</c:v>
                </c:pt>
                <c:pt idx="40">
                  <c:v>2.1781263255004202</c:v>
                </c:pt>
                <c:pt idx="41">
                  <c:v>2.1408418291504598</c:v>
                </c:pt>
                <c:pt idx="42">
                  <c:v>2.0934172580462436</c:v>
                </c:pt>
                <c:pt idx="43">
                  <c:v>2.03682498746547</c:v>
                </c:pt>
                <c:pt idx="44">
                  <c:v>1.9722380559215915</c:v>
                </c:pt>
                <c:pt idx="45">
                  <c:v>1.9007434741481901</c:v>
                </c:pt>
                <c:pt idx="46">
                  <c:v>1.82343102971614</c:v>
                </c:pt>
                <c:pt idx="47">
                  <c:v>1.7413583005128799</c:v>
                </c:pt>
                <c:pt idx="48">
                  <c:v>1.6555408325874099</c:v>
                </c:pt>
                <c:pt idx="49">
                  <c:v>1.5669428853860301</c:v>
                </c:pt>
                <c:pt idx="50">
                  <c:v>1.47647046475414</c:v>
                </c:pt>
                <c:pt idx="51">
                  <c:v>1.3849663731489199</c:v>
                </c:pt>
                <c:pt idx="52">
                  <c:v>1.2932070424403599</c:v>
                </c:pt>
                <c:pt idx="53">
                  <c:v>1.2019009181183198</c:v>
                </c:pt>
                <c:pt idx="54">
                  <c:v>1.1116881691409701</c:v>
                </c:pt>
                <c:pt idx="55">
                  <c:v>1.0231415082528199</c:v>
                </c:pt>
                <c:pt idx="56">
                  <c:v>0.93676792186030822</c:v>
                </c:pt>
                <c:pt idx="57">
                  <c:v>0.85301112524230649</c:v>
                </c:pt>
                <c:pt idx="58">
                  <c:v>0.77225457696274202</c:v>
                </c:pt>
                <c:pt idx="59">
                  <c:v>0.69482490500100702</c:v>
                </c:pt>
                <c:pt idx="60">
                  <c:v>0.62099561566202155</c:v>
                </c:pt>
                <c:pt idx="61">
                  <c:v>0.55099097426365495</c:v>
                </c:pt>
                <c:pt idx="62">
                  <c:v>0.48498996355733365</c:v>
                </c:pt>
                <c:pt idx="63">
                  <c:v>0.423130241565155</c:v>
                </c:pt>
                <c:pt idx="64">
                  <c:v>0.36551203485910538</c:v>
                </c:pt>
                <c:pt idx="65">
                  <c:v>0.31220191618735232</c:v>
                </c:pt>
                <c:pt idx="66">
                  <c:v>0.26323642675414899</c:v>
                </c:pt>
                <c:pt idx="67">
                  <c:v>0.21862551341465777</c:v>
                </c:pt>
                <c:pt idx="68">
                  <c:v>0.17835575961974587</c:v>
                </c:pt>
                <c:pt idx="69">
                  <c:v>0.14239339622796232</c:v>
                </c:pt>
                <c:pt idx="70">
                  <c:v>0.11068708439687787</c:v>
                </c:pt>
                <c:pt idx="71">
                  <c:v>8.3170467781376725E-2</c:v>
                </c:pt>
                <c:pt idx="72">
                  <c:v>5.976449539834959E-2</c:v>
                </c:pt>
                <c:pt idx="73">
                  <c:v>4.0379519646821002E-2</c:v>
                </c:pt>
                <c:pt idx="74">
                  <c:v>2.4917158221074806E-2</c:v>
                </c:pt>
                <c:pt idx="75">
                  <c:v>1.3272347760226099E-2</c:v>
                </c:pt>
                <c:pt idx="76">
                  <c:v>5.3297535184158003E-3</c:v>
                </c:pt>
                <c:pt idx="77">
                  <c:v>1.0130126925498998E-3</c:v>
                </c:pt>
                <c:pt idx="78">
                  <c:v>1.5725901353800042E-5</c:v>
                </c:pt>
                <c:pt idx="79">
                  <c:v>5.8619606400000131E-8</c:v>
                </c:pt>
                <c:pt idx="80">
                  <c:v>5.0078000000000186E-11</c:v>
                </c:pt>
                <c:pt idx="81">
                  <c:v>1.2000000000000069E-15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'Tidal Gauss BC Zero'!$T$1</c:f>
              <c:strCache>
                <c:ptCount val="1"/>
                <c:pt idx="0">
                  <c:v> C (t=3T/4)</c:v>
                </c:pt>
              </c:strCache>
            </c:strRef>
          </c:tx>
          <c:spPr>
            <a:ln w="3175">
              <a:noFill/>
            </a:ln>
          </c:spPr>
          <c:marker>
            <c:symbol val="triangle"/>
            <c:size val="6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'Tidal Gauss BC Zero'!$P$3:$P$130</c:f>
              <c:numCache>
                <c:formatCode>General</c:formatCode>
                <c:ptCount val="128"/>
                <c:pt idx="0">
                  <c:v>115600</c:v>
                </c:pt>
                <c:pt idx="1">
                  <c:v>118800</c:v>
                </c:pt>
                <c:pt idx="2">
                  <c:v>122000</c:v>
                </c:pt>
                <c:pt idx="3">
                  <c:v>125200</c:v>
                </c:pt>
                <c:pt idx="4">
                  <c:v>128400</c:v>
                </c:pt>
                <c:pt idx="5">
                  <c:v>131600</c:v>
                </c:pt>
                <c:pt idx="6">
                  <c:v>134800</c:v>
                </c:pt>
                <c:pt idx="7">
                  <c:v>138000</c:v>
                </c:pt>
                <c:pt idx="8">
                  <c:v>141200</c:v>
                </c:pt>
                <c:pt idx="9">
                  <c:v>144400</c:v>
                </c:pt>
                <c:pt idx="10">
                  <c:v>147600</c:v>
                </c:pt>
                <c:pt idx="11">
                  <c:v>150800</c:v>
                </c:pt>
                <c:pt idx="12">
                  <c:v>154000</c:v>
                </c:pt>
                <c:pt idx="13">
                  <c:v>157200</c:v>
                </c:pt>
                <c:pt idx="14">
                  <c:v>160400</c:v>
                </c:pt>
                <c:pt idx="15">
                  <c:v>163600</c:v>
                </c:pt>
                <c:pt idx="16">
                  <c:v>166800</c:v>
                </c:pt>
                <c:pt idx="17">
                  <c:v>170000</c:v>
                </c:pt>
                <c:pt idx="18">
                  <c:v>173200</c:v>
                </c:pt>
                <c:pt idx="19">
                  <c:v>176400</c:v>
                </c:pt>
                <c:pt idx="20">
                  <c:v>179600</c:v>
                </c:pt>
                <c:pt idx="21">
                  <c:v>182800</c:v>
                </c:pt>
                <c:pt idx="22">
                  <c:v>186000</c:v>
                </c:pt>
                <c:pt idx="23">
                  <c:v>189200</c:v>
                </c:pt>
                <c:pt idx="24">
                  <c:v>192400</c:v>
                </c:pt>
                <c:pt idx="25">
                  <c:v>195600</c:v>
                </c:pt>
                <c:pt idx="26">
                  <c:v>198800</c:v>
                </c:pt>
                <c:pt idx="27">
                  <c:v>202000</c:v>
                </c:pt>
                <c:pt idx="28">
                  <c:v>205200</c:v>
                </c:pt>
                <c:pt idx="29">
                  <c:v>208400</c:v>
                </c:pt>
                <c:pt idx="30">
                  <c:v>211600</c:v>
                </c:pt>
                <c:pt idx="31">
                  <c:v>214800</c:v>
                </c:pt>
                <c:pt idx="32">
                  <c:v>218000</c:v>
                </c:pt>
                <c:pt idx="33">
                  <c:v>221200</c:v>
                </c:pt>
                <c:pt idx="34">
                  <c:v>224400</c:v>
                </c:pt>
                <c:pt idx="35">
                  <c:v>227600</c:v>
                </c:pt>
                <c:pt idx="36">
                  <c:v>230800</c:v>
                </c:pt>
                <c:pt idx="37">
                  <c:v>234000</c:v>
                </c:pt>
                <c:pt idx="38">
                  <c:v>237200</c:v>
                </c:pt>
                <c:pt idx="39">
                  <c:v>240400</c:v>
                </c:pt>
                <c:pt idx="40">
                  <c:v>243600</c:v>
                </c:pt>
                <c:pt idx="41">
                  <c:v>246800</c:v>
                </c:pt>
                <c:pt idx="42">
                  <c:v>250000</c:v>
                </c:pt>
                <c:pt idx="43">
                  <c:v>253200</c:v>
                </c:pt>
                <c:pt idx="44">
                  <c:v>256400</c:v>
                </c:pt>
                <c:pt idx="45">
                  <c:v>259600</c:v>
                </c:pt>
                <c:pt idx="46">
                  <c:v>262800</c:v>
                </c:pt>
                <c:pt idx="47">
                  <c:v>266000</c:v>
                </c:pt>
                <c:pt idx="48">
                  <c:v>269200</c:v>
                </c:pt>
                <c:pt idx="49">
                  <c:v>272400</c:v>
                </c:pt>
                <c:pt idx="50">
                  <c:v>275600</c:v>
                </c:pt>
                <c:pt idx="51">
                  <c:v>278800</c:v>
                </c:pt>
                <c:pt idx="52">
                  <c:v>282000</c:v>
                </c:pt>
                <c:pt idx="53">
                  <c:v>285200</c:v>
                </c:pt>
                <c:pt idx="54">
                  <c:v>288400</c:v>
                </c:pt>
                <c:pt idx="55">
                  <c:v>291600</c:v>
                </c:pt>
                <c:pt idx="56">
                  <c:v>294800</c:v>
                </c:pt>
                <c:pt idx="57">
                  <c:v>298000</c:v>
                </c:pt>
                <c:pt idx="58">
                  <c:v>301200</c:v>
                </c:pt>
                <c:pt idx="59">
                  <c:v>304400</c:v>
                </c:pt>
                <c:pt idx="60">
                  <c:v>307600</c:v>
                </c:pt>
                <c:pt idx="61">
                  <c:v>310800</c:v>
                </c:pt>
                <c:pt idx="62">
                  <c:v>314000</c:v>
                </c:pt>
                <c:pt idx="63">
                  <c:v>317200</c:v>
                </c:pt>
                <c:pt idx="64">
                  <c:v>320400</c:v>
                </c:pt>
                <c:pt idx="65">
                  <c:v>323600</c:v>
                </c:pt>
                <c:pt idx="66">
                  <c:v>326800</c:v>
                </c:pt>
                <c:pt idx="67">
                  <c:v>330000</c:v>
                </c:pt>
                <c:pt idx="68">
                  <c:v>333200</c:v>
                </c:pt>
                <c:pt idx="69">
                  <c:v>336400</c:v>
                </c:pt>
                <c:pt idx="70">
                  <c:v>339600</c:v>
                </c:pt>
                <c:pt idx="71">
                  <c:v>342800</c:v>
                </c:pt>
                <c:pt idx="72">
                  <c:v>346000</c:v>
                </c:pt>
                <c:pt idx="73">
                  <c:v>349200</c:v>
                </c:pt>
                <c:pt idx="74">
                  <c:v>352400</c:v>
                </c:pt>
                <c:pt idx="75">
                  <c:v>355600</c:v>
                </c:pt>
                <c:pt idx="76">
                  <c:v>358800</c:v>
                </c:pt>
                <c:pt idx="77">
                  <c:v>362000</c:v>
                </c:pt>
                <c:pt idx="78">
                  <c:v>365200</c:v>
                </c:pt>
                <c:pt idx="79">
                  <c:v>368400</c:v>
                </c:pt>
                <c:pt idx="80">
                  <c:v>371600</c:v>
                </c:pt>
                <c:pt idx="81">
                  <c:v>374800</c:v>
                </c:pt>
                <c:pt idx="82">
                  <c:v>378000</c:v>
                </c:pt>
                <c:pt idx="83">
                  <c:v>381200</c:v>
                </c:pt>
                <c:pt idx="84">
                  <c:v>384400</c:v>
                </c:pt>
                <c:pt idx="85">
                  <c:v>387600</c:v>
                </c:pt>
                <c:pt idx="86">
                  <c:v>390800</c:v>
                </c:pt>
                <c:pt idx="87">
                  <c:v>394000</c:v>
                </c:pt>
                <c:pt idx="88">
                  <c:v>397200</c:v>
                </c:pt>
                <c:pt idx="89">
                  <c:v>400400</c:v>
                </c:pt>
                <c:pt idx="90">
                  <c:v>403600</c:v>
                </c:pt>
                <c:pt idx="91">
                  <c:v>406800</c:v>
                </c:pt>
              </c:numCache>
            </c:numRef>
          </c:xVal>
          <c:yVal>
            <c:numRef>
              <c:f>'Tidal Gauss BC Zero'!$T$3:$T$130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1.8129000000000075E-11</c:v>
                </c:pt>
                <c:pt idx="15">
                  <c:v>2.367650906300004E-6</c:v>
                </c:pt>
                <c:pt idx="16">
                  <c:v>1.4632404431406015E-3</c:v>
                </c:pt>
                <c:pt idx="17">
                  <c:v>1.6523376188784005E-2</c:v>
                </c:pt>
                <c:pt idx="18">
                  <c:v>4.6801205624367376E-2</c:v>
                </c:pt>
                <c:pt idx="19">
                  <c:v>9.1711344489424806E-2</c:v>
                </c:pt>
                <c:pt idx="20">
                  <c:v>0.15024890069196942</c:v>
                </c:pt>
                <c:pt idx="21">
                  <c:v>0.22125911618954</c:v>
                </c:pt>
                <c:pt idx="22">
                  <c:v>0.30342892255436166</c:v>
                </c:pt>
                <c:pt idx="23">
                  <c:v>0.39531785304771977</c:v>
                </c:pt>
                <c:pt idx="24">
                  <c:v>0.49538633466329152</c:v>
                </c:pt>
                <c:pt idx="25">
                  <c:v>0.60202461762215143</c:v>
                </c:pt>
                <c:pt idx="26">
                  <c:v>0.713581538525216</c:v>
                </c:pt>
                <c:pt idx="27">
                  <c:v>0.82839253116053602</c:v>
                </c:pt>
                <c:pt idx="28">
                  <c:v>0.94480635672274149</c:v>
                </c:pt>
                <c:pt idx="29">
                  <c:v>1.0612100929813999</c:v>
                </c:pt>
                <c:pt idx="30">
                  <c:v>1.1760519967399101</c:v>
                </c:pt>
                <c:pt idx="31">
                  <c:v>1.2878619327041476</c:v>
                </c:pt>
                <c:pt idx="32">
                  <c:v>1.3952691418871899</c:v>
                </c:pt>
                <c:pt idx="33">
                  <c:v>1.49701720140724</c:v>
                </c:pt>
                <c:pt idx="34">
                  <c:v>1.5919761027892698</c:v>
                </c:pt>
                <c:pt idx="35">
                  <c:v>1.679151445812</c:v>
                </c:pt>
                <c:pt idx="36">
                  <c:v>1.7576908080552498</c:v>
                </c:pt>
                <c:pt idx="37">
                  <c:v>1.82688740369414</c:v>
                </c:pt>
                <c:pt idx="38">
                  <c:v>1.8861811617124018</c:v>
                </c:pt>
                <c:pt idx="39">
                  <c:v>1.9351587291079615</c:v>
                </c:pt>
                <c:pt idx="40">
                  <c:v>1.9735457458427101</c:v>
                </c:pt>
                <c:pt idx="41">
                  <c:v>2.0012488751967066</c:v>
                </c:pt>
                <c:pt idx="42">
                  <c:v>2.0180692730230465</c:v>
                </c:pt>
                <c:pt idx="43">
                  <c:v>2.0244260937781671</c:v>
                </c:pt>
                <c:pt idx="44">
                  <c:v>2.0203662760864036</c:v>
                </c:pt>
                <c:pt idx="45">
                  <c:v>2.0062495585289501</c:v>
                </c:pt>
                <c:pt idx="46">
                  <c:v>1.9825361127784999</c:v>
                </c:pt>
                <c:pt idx="47">
                  <c:v>1.9496539255547023</c:v>
                </c:pt>
                <c:pt idx="48">
                  <c:v>1.9082383457877201</c:v>
                </c:pt>
                <c:pt idx="49">
                  <c:v>1.85890670471399</c:v>
                </c:pt>
                <c:pt idx="50">
                  <c:v>1.8023429249947434</c:v>
                </c:pt>
                <c:pt idx="51">
                  <c:v>1.7392658509885399</c:v>
                </c:pt>
                <c:pt idx="52">
                  <c:v>1.67042200439218</c:v>
                </c:pt>
                <c:pt idx="53">
                  <c:v>1.5965757290845601</c:v>
                </c:pt>
                <c:pt idx="54">
                  <c:v>1.51850037586884</c:v>
                </c:pt>
                <c:pt idx="55">
                  <c:v>1.4369701400925099</c:v>
                </c:pt>
                <c:pt idx="56">
                  <c:v>1.3527526299950723</c:v>
                </c:pt>
                <c:pt idx="57">
                  <c:v>1.2666021831888801</c:v>
                </c:pt>
                <c:pt idx="58">
                  <c:v>1.179253935975572</c:v>
                </c:pt>
                <c:pt idx="59">
                  <c:v>1.0914186375446198</c:v>
                </c:pt>
                <c:pt idx="60">
                  <c:v>1.0037781903003298</c:v>
                </c:pt>
                <c:pt idx="61">
                  <c:v>0.91698188861827989</c:v>
                </c:pt>
                <c:pt idx="62">
                  <c:v>0.83164332114036599</c:v>
                </c:pt>
                <c:pt idx="63">
                  <c:v>0.74833789615656665</c:v>
                </c:pt>
                <c:pt idx="64">
                  <c:v>0.66760094555423477</c:v>
                </c:pt>
                <c:pt idx="65">
                  <c:v>0.5899263600930601</c:v>
                </c:pt>
                <c:pt idx="66">
                  <c:v>0.5157657072312255</c:v>
                </c:pt>
                <c:pt idx="67">
                  <c:v>0.44552778223230038</c:v>
                </c:pt>
                <c:pt idx="68">
                  <c:v>0.37957854367239152</c:v>
                </c:pt>
                <c:pt idx="69">
                  <c:v>0.31824138559943632</c:v>
                </c:pt>
                <c:pt idx="70">
                  <c:v>0.26179770033690503</c:v>
                </c:pt>
                <c:pt idx="71">
                  <c:v>0.21048768814854901</c:v>
                </c:pt>
                <c:pt idx="72">
                  <c:v>0.16451137257702741</c:v>
                </c:pt>
                <c:pt idx="73">
                  <c:v>0.12402978313695513</c:v>
                </c:pt>
                <c:pt idx="74">
                  <c:v>8.9166270148422738E-2</c:v>
                </c:pt>
                <c:pt idx="75">
                  <c:v>6.0007918650559898E-2</c:v>
                </c:pt>
                <c:pt idx="76">
                  <c:v>3.6607030486322398E-2</c:v>
                </c:pt>
                <c:pt idx="77">
                  <c:v>1.89829939535438E-2</c:v>
                </c:pt>
                <c:pt idx="78">
                  <c:v>7.1173172822794999E-3</c:v>
                </c:pt>
                <c:pt idx="79">
                  <c:v>1.0404272774355999E-3</c:v>
                </c:pt>
                <c:pt idx="80">
                  <c:v>4.1360254470000075E-7</c:v>
                </c:pt>
                <c:pt idx="81">
                  <c:v>1.6323870000000087E-10</c:v>
                </c:pt>
                <c:pt idx="82">
                  <c:v>1.100000000000007E-14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'Tidal Gauss BC Zero'!$U$1</c:f>
              <c:strCache>
                <c:ptCount val="1"/>
                <c:pt idx="0">
                  <c:v> C (t=T)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'Tidal Gauss BC Zero'!$P$3:$P$130</c:f>
              <c:numCache>
                <c:formatCode>General</c:formatCode>
                <c:ptCount val="128"/>
                <c:pt idx="0">
                  <c:v>115600</c:v>
                </c:pt>
                <c:pt idx="1">
                  <c:v>118800</c:v>
                </c:pt>
                <c:pt idx="2">
                  <c:v>122000</c:v>
                </c:pt>
                <c:pt idx="3">
                  <c:v>125200</c:v>
                </c:pt>
                <c:pt idx="4">
                  <c:v>128400</c:v>
                </c:pt>
                <c:pt idx="5">
                  <c:v>131600</c:v>
                </c:pt>
                <c:pt idx="6">
                  <c:v>134800</c:v>
                </c:pt>
                <c:pt idx="7">
                  <c:v>138000</c:v>
                </c:pt>
                <c:pt idx="8">
                  <c:v>141200</c:v>
                </c:pt>
                <c:pt idx="9">
                  <c:v>144400</c:v>
                </c:pt>
                <c:pt idx="10">
                  <c:v>147600</c:v>
                </c:pt>
                <c:pt idx="11">
                  <c:v>150800</c:v>
                </c:pt>
                <c:pt idx="12">
                  <c:v>154000</c:v>
                </c:pt>
                <c:pt idx="13">
                  <c:v>157200</c:v>
                </c:pt>
                <c:pt idx="14">
                  <c:v>160400</c:v>
                </c:pt>
                <c:pt idx="15">
                  <c:v>163600</c:v>
                </c:pt>
                <c:pt idx="16">
                  <c:v>166800</c:v>
                </c:pt>
                <c:pt idx="17">
                  <c:v>170000</c:v>
                </c:pt>
                <c:pt idx="18">
                  <c:v>173200</c:v>
                </c:pt>
                <c:pt idx="19">
                  <c:v>176400</c:v>
                </c:pt>
                <c:pt idx="20">
                  <c:v>179600</c:v>
                </c:pt>
                <c:pt idx="21">
                  <c:v>182800</c:v>
                </c:pt>
                <c:pt idx="22">
                  <c:v>186000</c:v>
                </c:pt>
                <c:pt idx="23">
                  <c:v>189200</c:v>
                </c:pt>
                <c:pt idx="24">
                  <c:v>192400</c:v>
                </c:pt>
                <c:pt idx="25">
                  <c:v>195600</c:v>
                </c:pt>
                <c:pt idx="26">
                  <c:v>198800</c:v>
                </c:pt>
                <c:pt idx="27">
                  <c:v>202000</c:v>
                </c:pt>
                <c:pt idx="28">
                  <c:v>205200</c:v>
                </c:pt>
                <c:pt idx="29">
                  <c:v>208400</c:v>
                </c:pt>
                <c:pt idx="30">
                  <c:v>211600</c:v>
                </c:pt>
                <c:pt idx="31">
                  <c:v>214800</c:v>
                </c:pt>
                <c:pt idx="32">
                  <c:v>218000</c:v>
                </c:pt>
                <c:pt idx="33">
                  <c:v>221200</c:v>
                </c:pt>
                <c:pt idx="34">
                  <c:v>224400</c:v>
                </c:pt>
                <c:pt idx="35">
                  <c:v>227600</c:v>
                </c:pt>
                <c:pt idx="36">
                  <c:v>230800</c:v>
                </c:pt>
                <c:pt idx="37">
                  <c:v>234000</c:v>
                </c:pt>
                <c:pt idx="38">
                  <c:v>237200</c:v>
                </c:pt>
                <c:pt idx="39">
                  <c:v>240400</c:v>
                </c:pt>
                <c:pt idx="40">
                  <c:v>243600</c:v>
                </c:pt>
                <c:pt idx="41">
                  <c:v>246800</c:v>
                </c:pt>
                <c:pt idx="42">
                  <c:v>250000</c:v>
                </c:pt>
                <c:pt idx="43">
                  <c:v>253200</c:v>
                </c:pt>
                <c:pt idx="44">
                  <c:v>256400</c:v>
                </c:pt>
                <c:pt idx="45">
                  <c:v>259600</c:v>
                </c:pt>
                <c:pt idx="46">
                  <c:v>262800</c:v>
                </c:pt>
                <c:pt idx="47">
                  <c:v>266000</c:v>
                </c:pt>
                <c:pt idx="48">
                  <c:v>269200</c:v>
                </c:pt>
                <c:pt idx="49">
                  <c:v>272400</c:v>
                </c:pt>
                <c:pt idx="50">
                  <c:v>275600</c:v>
                </c:pt>
                <c:pt idx="51">
                  <c:v>278800</c:v>
                </c:pt>
                <c:pt idx="52">
                  <c:v>282000</c:v>
                </c:pt>
                <c:pt idx="53">
                  <c:v>285200</c:v>
                </c:pt>
                <c:pt idx="54">
                  <c:v>288400</c:v>
                </c:pt>
                <c:pt idx="55">
                  <c:v>291600</c:v>
                </c:pt>
                <c:pt idx="56">
                  <c:v>294800</c:v>
                </c:pt>
                <c:pt idx="57">
                  <c:v>298000</c:v>
                </c:pt>
                <c:pt idx="58">
                  <c:v>301200</c:v>
                </c:pt>
                <c:pt idx="59">
                  <c:v>304400</c:v>
                </c:pt>
                <c:pt idx="60">
                  <c:v>307600</c:v>
                </c:pt>
                <c:pt idx="61">
                  <c:v>310800</c:v>
                </c:pt>
                <c:pt idx="62">
                  <c:v>314000</c:v>
                </c:pt>
                <c:pt idx="63">
                  <c:v>317200</c:v>
                </c:pt>
                <c:pt idx="64">
                  <c:v>320400</c:v>
                </c:pt>
                <c:pt idx="65">
                  <c:v>323600</c:v>
                </c:pt>
                <c:pt idx="66">
                  <c:v>326800</c:v>
                </c:pt>
                <c:pt idx="67">
                  <c:v>330000</c:v>
                </c:pt>
                <c:pt idx="68">
                  <c:v>333200</c:v>
                </c:pt>
                <c:pt idx="69">
                  <c:v>336400</c:v>
                </c:pt>
                <c:pt idx="70">
                  <c:v>339600</c:v>
                </c:pt>
                <c:pt idx="71">
                  <c:v>342800</c:v>
                </c:pt>
                <c:pt idx="72">
                  <c:v>346000</c:v>
                </c:pt>
                <c:pt idx="73">
                  <c:v>349200</c:v>
                </c:pt>
                <c:pt idx="74">
                  <c:v>352400</c:v>
                </c:pt>
                <c:pt idx="75">
                  <c:v>355600</c:v>
                </c:pt>
                <c:pt idx="76">
                  <c:v>358800</c:v>
                </c:pt>
                <c:pt idx="77">
                  <c:v>362000</c:v>
                </c:pt>
                <c:pt idx="78">
                  <c:v>365200</c:v>
                </c:pt>
                <c:pt idx="79">
                  <c:v>368400</c:v>
                </c:pt>
                <c:pt idx="80">
                  <c:v>371600</c:v>
                </c:pt>
                <c:pt idx="81">
                  <c:v>374800</c:v>
                </c:pt>
                <c:pt idx="82">
                  <c:v>378000</c:v>
                </c:pt>
                <c:pt idx="83">
                  <c:v>381200</c:v>
                </c:pt>
                <c:pt idx="84">
                  <c:v>384400</c:v>
                </c:pt>
                <c:pt idx="85">
                  <c:v>387600</c:v>
                </c:pt>
                <c:pt idx="86">
                  <c:v>390800</c:v>
                </c:pt>
                <c:pt idx="87">
                  <c:v>394000</c:v>
                </c:pt>
                <c:pt idx="88">
                  <c:v>397200</c:v>
                </c:pt>
                <c:pt idx="89">
                  <c:v>400400</c:v>
                </c:pt>
                <c:pt idx="90">
                  <c:v>403600</c:v>
                </c:pt>
                <c:pt idx="91">
                  <c:v>406800</c:v>
                </c:pt>
              </c:numCache>
            </c:numRef>
          </c:xVal>
          <c:yVal>
            <c:numRef>
              <c:f>'Tidal Gauss BC Zero'!$U$3:$U$130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3.0000000000000202E-16</c:v>
                </c:pt>
                <c:pt idx="15">
                  <c:v>4.074400000000015E-11</c:v>
                </c:pt>
                <c:pt idx="16">
                  <c:v>1.0100370150000028E-7</c:v>
                </c:pt>
                <c:pt idx="17">
                  <c:v>3.5310039967000012E-5</c:v>
                </c:pt>
                <c:pt idx="18">
                  <c:v>2.8132972759254055E-3</c:v>
                </c:pt>
                <c:pt idx="19">
                  <c:v>1.5109511223928503E-2</c:v>
                </c:pt>
                <c:pt idx="20">
                  <c:v>3.6763778063844746E-2</c:v>
                </c:pt>
                <c:pt idx="21">
                  <c:v>6.7688787792843999E-2</c:v>
                </c:pt>
                <c:pt idx="22">
                  <c:v>0.1075815159572211</c:v>
                </c:pt>
                <c:pt idx="23">
                  <c:v>0.15606501067166126</c:v>
                </c:pt>
                <c:pt idx="24">
                  <c:v>0.21267837462787401</c:v>
                </c:pt>
                <c:pt idx="25">
                  <c:v>0.27688248139538191</c:v>
                </c:pt>
                <c:pt idx="26">
                  <c:v>0.34806473188068565</c:v>
                </c:pt>
                <c:pt idx="27">
                  <c:v>0.42554485327426878</c:v>
                </c:pt>
                <c:pt idx="28">
                  <c:v>0.50858131214312363</c:v>
                </c:pt>
                <c:pt idx="29">
                  <c:v>0.59637833831187304</c:v>
                </c:pt>
                <c:pt idx="30">
                  <c:v>0.68809348973231022</c:v>
                </c:pt>
                <c:pt idx="31">
                  <c:v>0.78284568858897619</c:v>
                </c:pt>
                <c:pt idx="32">
                  <c:v>0.87972365344977532</c:v>
                </c:pt>
                <c:pt idx="33">
                  <c:v>0.97779464785412606</c:v>
                </c:pt>
                <c:pt idx="34">
                  <c:v>1.0761134620192301</c:v>
                </c:pt>
                <c:pt idx="35">
                  <c:v>1.17373154140109</c:v>
                </c:pt>
                <c:pt idx="36">
                  <c:v>1.2697061737167801</c:v>
                </c:pt>
                <c:pt idx="37">
                  <c:v>1.3631096447572399</c:v>
                </c:pt>
                <c:pt idx="38">
                  <c:v>1.4530382729270084</c:v>
                </c:pt>
                <c:pt idx="39">
                  <c:v>1.5386212329289384</c:v>
                </c:pt>
                <c:pt idx="40">
                  <c:v>1.6190290799848299</c:v>
                </c:pt>
                <c:pt idx="41">
                  <c:v>1.6934819049937431</c:v>
                </c:pt>
                <c:pt idx="42">
                  <c:v>1.76125700205197</c:v>
                </c:pt>
                <c:pt idx="43">
                  <c:v>1.82169377455191</c:v>
                </c:pt>
                <c:pt idx="44">
                  <c:v>1.8742278056665616</c:v>
                </c:pt>
                <c:pt idx="45">
                  <c:v>1.9183099398944301</c:v>
                </c:pt>
                <c:pt idx="46">
                  <c:v>1.9534494341980515</c:v>
                </c:pt>
                <c:pt idx="47">
                  <c:v>1.9795480569768815</c:v>
                </c:pt>
                <c:pt idx="48">
                  <c:v>1.9960548235618238</c:v>
                </c:pt>
                <c:pt idx="49">
                  <c:v>2.0029594182874799</c:v>
                </c:pt>
                <c:pt idx="50">
                  <c:v>2.0002379720344936</c:v>
                </c:pt>
                <c:pt idx="51">
                  <c:v>1.98779782738792</c:v>
                </c:pt>
                <c:pt idx="52">
                  <c:v>1.9658246022542476</c:v>
                </c:pt>
                <c:pt idx="53">
                  <c:v>1.9345197977461499</c:v>
                </c:pt>
                <c:pt idx="54">
                  <c:v>1.8941878108183623</c:v>
                </c:pt>
                <c:pt idx="55">
                  <c:v>1.8452205276341798</c:v>
                </c:pt>
                <c:pt idx="56">
                  <c:v>1.7880937986644978</c:v>
                </c:pt>
                <c:pt idx="57">
                  <c:v>1.72336272933117</c:v>
                </c:pt>
                <c:pt idx="58">
                  <c:v>1.6516562118873999</c:v>
                </c:pt>
                <c:pt idx="59">
                  <c:v>1.5736707005639798</c:v>
                </c:pt>
                <c:pt idx="60">
                  <c:v>1.4901633291638101</c:v>
                </c:pt>
                <c:pt idx="61">
                  <c:v>1.4019444344389198</c:v>
                </c:pt>
                <c:pt idx="62">
                  <c:v>1.3098695635954698</c:v>
                </c:pt>
                <c:pt idx="63">
                  <c:v>1.2148310484869298</c:v>
                </c:pt>
                <c:pt idx="64">
                  <c:v>1.11774923332677</c:v>
                </c:pt>
                <c:pt idx="65">
                  <c:v>1.0195634459691179</c:v>
                </c:pt>
                <c:pt idx="66">
                  <c:v>0.92122280498107501</c:v>
                </c:pt>
                <c:pt idx="67">
                  <c:v>0.82367695584839395</c:v>
                </c:pt>
                <c:pt idx="68">
                  <c:v>0.72786682971531158</c:v>
                </c:pt>
                <c:pt idx="69">
                  <c:v>0.63471551707188856</c:v>
                </c:pt>
                <c:pt idx="70">
                  <c:v>0.54511934679972851</c:v>
                </c:pt>
                <c:pt idx="71">
                  <c:v>0.45993925801113322</c:v>
                </c:pt>
                <c:pt idx="72">
                  <c:v>0.37999254822611001</c:v>
                </c:pt>
                <c:pt idx="73">
                  <c:v>0.30604507669562908</c:v>
                </c:pt>
                <c:pt idx="74">
                  <c:v>0.23880399617844222</c:v>
                </c:pt>
                <c:pt idx="75">
                  <c:v>0.17891108030276945</c:v>
                </c:pt>
                <c:pt idx="76">
                  <c:v>0.12693670695229026</c:v>
                </c:pt>
                <c:pt idx="77">
                  <c:v>8.3374549962836553E-2</c:v>
                </c:pt>
                <c:pt idx="78">
                  <c:v>4.8636992907639523E-2</c:v>
                </c:pt>
                <c:pt idx="79">
                  <c:v>2.3052369774806299E-2</c:v>
                </c:pt>
                <c:pt idx="80">
                  <c:v>6.8519333603002004E-3</c:v>
                </c:pt>
                <c:pt idx="81">
                  <c:v>1.5058005481070007E-4</c:v>
                </c:pt>
                <c:pt idx="82">
                  <c:v>2.7260730000000105E-10</c:v>
                </c:pt>
                <c:pt idx="83">
                  <c:v>9.6000000000000566E-15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</c:ser>
        <c:axId val="116330880"/>
        <c:axId val="116332800"/>
      </c:scatterChart>
      <c:valAx>
        <c:axId val="116330880"/>
        <c:scaling>
          <c:orientation val="minMax"/>
          <c:max val="400000"/>
          <c:min val="150000"/>
        </c:scaling>
        <c:axPos val="b"/>
        <c:title>
          <c:tx>
            <c:rich>
              <a:bodyPr/>
              <a:lstStyle/>
              <a:p>
                <a:pPr algn="ctr" rtl="0">
                  <a:defRPr lang="en-US" sz="1600" b="0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US" sz="1600" b="0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12700"/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 pitchFamily="34" charset="0"/>
                <a:ea typeface="Calibri"/>
                <a:cs typeface="Arial" pitchFamily="34" charset="0"/>
              </a:defRPr>
            </a:pPr>
            <a:endParaRPr lang="en-US"/>
          </a:p>
        </c:txPr>
        <c:crossAx val="116332800"/>
        <c:crosses val="autoZero"/>
        <c:crossBetween val="midCat"/>
        <c:majorUnit val="100000"/>
        <c:minorUnit val="12000"/>
      </c:valAx>
      <c:valAx>
        <c:axId val="116332800"/>
        <c:scaling>
          <c:orientation val="minMax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600" b="0">
                    <a:latin typeface="Arial" pitchFamily="34" charset="0"/>
                    <a:cs typeface="Arial" pitchFamily="34" charset="0"/>
                  </a:rPr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 w="12700"/>
        </c:spPr>
        <c:txPr>
          <a:bodyPr/>
          <a:lstStyle/>
          <a:p>
            <a:pPr>
              <a:defRPr sz="1600" b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63308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589085959580842"/>
          <c:y val="0.15245213638678298"/>
          <c:w val="0.26108945375016646"/>
          <c:h val="0.55710306406685239"/>
        </c:manualLayout>
      </c:layout>
      <c:spPr>
        <a:ln>
          <a:solidFill>
            <a:schemeClr val="tx1"/>
          </a:solidFill>
        </a:ln>
      </c:spPr>
      <c:txPr>
        <a:bodyPr/>
        <a:lstStyle/>
        <a:p>
          <a:pPr>
            <a:defRPr sz="16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600" dirty="0"/>
              <a:t>Tidal Flow, Linear Decay, Remote </a:t>
            </a:r>
            <a:r>
              <a:rPr lang="en-US" sz="1600" dirty="0" smtClean="0"/>
              <a:t>BC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800" b="0" i="0" baseline="0" dirty="0" err="1" smtClean="0">
                <a:latin typeface="Symbol" pitchFamily="18" charset="2"/>
              </a:rPr>
              <a:t>D</a:t>
            </a:r>
            <a:r>
              <a:rPr lang="en-US" sz="1800" b="0" i="0" baseline="0" dirty="0" err="1" smtClean="0"/>
              <a:t>x</a:t>
            </a:r>
            <a:r>
              <a:rPr lang="en-US" sz="1800" b="0" i="0" baseline="0" dirty="0" smtClean="0"/>
              <a:t>=1600 m, </a:t>
            </a:r>
            <a:r>
              <a:rPr lang="en-US" sz="1800" b="0" i="0" baseline="0" dirty="0" err="1" smtClean="0">
                <a:latin typeface="Symbol" pitchFamily="18" charset="2"/>
              </a:rPr>
              <a:t>D</a:t>
            </a:r>
            <a:r>
              <a:rPr lang="en-US" sz="1800" b="0" i="0" baseline="0" dirty="0" err="1" smtClean="0"/>
              <a:t>t</a:t>
            </a:r>
            <a:r>
              <a:rPr lang="en-US" sz="1800" b="0" i="0" baseline="0" dirty="0" smtClean="0"/>
              <a:t> = 23.25 min, number of cells 64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1800" b="0" i="0" baseline="0" dirty="0" smtClean="0"/>
              <a:t>decay rate = </a:t>
            </a:r>
            <a:r>
              <a:rPr lang="en-US" sz="1600" b="0" i="0" u="none" strike="noStrike" baseline="0" dirty="0" smtClean="0"/>
              <a:t>0.0559  1/hr</a:t>
            </a:r>
            <a:endParaRPr lang="en-US" sz="1600" b="0" dirty="0" smtClean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 sz="1600" dirty="0"/>
          </a:p>
        </c:rich>
      </c:tx>
      <c:layout>
        <c:manualLayout>
          <c:xMode val="edge"/>
          <c:yMode val="edge"/>
          <c:x val="0.19070269382873414"/>
          <c:y val="9.6187837426649665E-3"/>
        </c:manualLayout>
      </c:layout>
      <c:overlay val="1"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7600097747148474"/>
          <c:y val="0.10119286778373809"/>
          <c:w val="0.66081057709930213"/>
          <c:h val="0.74797850422882628"/>
        </c:manualLayout>
      </c:layout>
      <c:scatterChart>
        <c:scatterStyle val="smoothMarker"/>
        <c:ser>
          <c:idx val="0"/>
          <c:order val="0"/>
          <c:tx>
            <c:strRef>
              <c:f>'Tidal Gauss Decay BC Zero '!$Q$1</c:f>
              <c:strCache>
                <c:ptCount val="1"/>
                <c:pt idx="0">
                  <c:v> C (t=0)</c:v>
                </c:pt>
              </c:strCache>
            </c:strRef>
          </c:tx>
          <c:spPr>
            <a:ln w="25400" cmpd="sng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'Tidal Gauss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'!$Q$2:$Q$129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3.1000000000000196E-15</c:v>
                </c:pt>
                <c:pt idx="16">
                  <c:v>1.5690000000000075E-13</c:v>
                </c:pt>
                <c:pt idx="17">
                  <c:v>6.2544000000000255E-12</c:v>
                </c:pt>
                <c:pt idx="18">
                  <c:v>1.948683000000009E-10</c:v>
                </c:pt>
                <c:pt idx="19">
                  <c:v>4.7435950000000175E-9</c:v>
                </c:pt>
                <c:pt idx="20">
                  <c:v>9.023437050000043E-8</c:v>
                </c:pt>
                <c:pt idx="21">
                  <c:v>1.3415974024000025E-6</c:v>
                </c:pt>
                <c:pt idx="22">
                  <c:v>1.5593601955900024E-5</c:v>
                </c:pt>
                <c:pt idx="23">
                  <c:v>1.417203325859E-4</c:v>
                </c:pt>
                <c:pt idx="24">
                  <c:v>1.0073136336893999E-3</c:v>
                </c:pt>
                <c:pt idx="25">
                  <c:v>5.6004870719144001E-3</c:v>
                </c:pt>
                <c:pt idx="26">
                  <c:v>2.4360818154966598E-2</c:v>
                </c:pt>
                <c:pt idx="27">
                  <c:v>8.2914874341218095E-2</c:v>
                </c:pt>
                <c:pt idx="28">
                  <c:v>0.22085563953308687</c:v>
                </c:pt>
                <c:pt idx="29">
                  <c:v>0.46043770829880398</c:v>
                </c:pt>
                <c:pt idx="30">
                  <c:v>0.75137900467623664</c:v>
                </c:pt>
                <c:pt idx="31">
                  <c:v>0.95984238437112201</c:v>
                </c:pt>
                <c:pt idx="32">
                  <c:v>0.95985827348727903</c:v>
                </c:pt>
                <c:pt idx="33">
                  <c:v>0.75141622227955795</c:v>
                </c:pt>
                <c:pt idx="34">
                  <c:v>0.4604755219490459</c:v>
                </c:pt>
                <c:pt idx="35">
                  <c:v>0.22088083633620101</c:v>
                </c:pt>
                <c:pt idx="36">
                  <c:v>8.2926912668324193E-2</c:v>
                </c:pt>
                <c:pt idx="37">
                  <c:v>2.4365086769310398E-2</c:v>
                </c:pt>
                <c:pt idx="38">
                  <c:v>5.6016296517520112E-3</c:v>
                </c:pt>
                <c:pt idx="39">
                  <c:v>1.0075467340859999E-3</c:v>
                </c:pt>
                <c:pt idx="40">
                  <c:v>1.4175679517110026E-4</c:v>
                </c:pt>
                <c:pt idx="41">
                  <c:v>1.5597992450999999E-5</c:v>
                </c:pt>
                <c:pt idx="42">
                  <c:v>1.3420054670000041E-6</c:v>
                </c:pt>
                <c:pt idx="43">
                  <c:v>9.026370280000017E-8</c:v>
                </c:pt>
                <c:pt idx="44">
                  <c:v>4.7452284000000228E-9</c:v>
                </c:pt>
                <c:pt idx="45">
                  <c:v>1.9493850000000084E-10</c:v>
                </c:pt>
                <c:pt idx="46">
                  <c:v>6.2567000000000309E-12</c:v>
                </c:pt>
                <c:pt idx="47">
                  <c:v>1.5700000000000087E-13</c:v>
                </c:pt>
                <c:pt idx="48">
                  <c:v>3.3000000000000189E-15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'Tidal Gauss Decay BC Zero '!$R$1</c:f>
              <c:strCache>
                <c:ptCount val="1"/>
                <c:pt idx="0">
                  <c:v> C (t=T/4)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'Tidal Gauss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'!$R$2:$R$129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-1.0000000000000069E-16</c:v>
                </c:pt>
                <c:pt idx="15">
                  <c:v>-2.0000000000000124E-15</c:v>
                </c:pt>
                <c:pt idx="16">
                  <c:v>1.0000000000000054E-14</c:v>
                </c:pt>
                <c:pt idx="17">
                  <c:v>5.865000000000023E-13</c:v>
                </c:pt>
                <c:pt idx="18">
                  <c:v>3.3375000000000156E-12</c:v>
                </c:pt>
                <c:pt idx="19">
                  <c:v>-6.4975900000000274E-11</c:v>
                </c:pt>
                <c:pt idx="20">
                  <c:v>-8.9851920000000452E-10</c:v>
                </c:pt>
                <c:pt idx="21">
                  <c:v>6.1962600000000303E-10</c:v>
                </c:pt>
                <c:pt idx="22">
                  <c:v>8.0426653200000236E-8</c:v>
                </c:pt>
                <c:pt idx="23">
                  <c:v>4.6404222410000085E-7</c:v>
                </c:pt>
                <c:pt idx="24">
                  <c:v>-1.7594005302000044E-6</c:v>
                </c:pt>
                <c:pt idx="25">
                  <c:v>-3.3195722860500044E-5</c:v>
                </c:pt>
                <c:pt idx="26">
                  <c:v>-1.3862739515190035E-4</c:v>
                </c:pt>
                <c:pt idx="27">
                  <c:v>2.1731241384330055E-4</c:v>
                </c:pt>
                <c:pt idx="28">
                  <c:v>5.2859439601173073E-3</c:v>
                </c:pt>
                <c:pt idx="29">
                  <c:v>3.0529981430728197E-2</c:v>
                </c:pt>
                <c:pt idx="30">
                  <c:v>0.1081733443981731</c:v>
                </c:pt>
                <c:pt idx="31">
                  <c:v>0.27127474046571576</c:v>
                </c:pt>
                <c:pt idx="32">
                  <c:v>0.50778262147144348</c:v>
                </c:pt>
                <c:pt idx="33">
                  <c:v>0.72727359402756198</c:v>
                </c:pt>
                <c:pt idx="34">
                  <c:v>0.80601080557090599</c:v>
                </c:pt>
                <c:pt idx="35">
                  <c:v>0.69262218925916597</c:v>
                </c:pt>
                <c:pt idx="36">
                  <c:v>0.45835041064413401</c:v>
                </c:pt>
                <c:pt idx="37">
                  <c:v>0.229137581488389</c:v>
                </c:pt>
                <c:pt idx="38">
                  <c:v>8.2841373753050743E-2</c:v>
                </c:pt>
                <c:pt idx="39">
                  <c:v>1.9309795638369532E-2</c:v>
                </c:pt>
                <c:pt idx="40">
                  <c:v>1.6237800136434015E-3</c:v>
                </c:pt>
                <c:pt idx="41">
                  <c:v>-6.1919327213230083E-4</c:v>
                </c:pt>
                <c:pt idx="42">
                  <c:v>-2.4522326641999997E-4</c:v>
                </c:pt>
                <c:pt idx="43">
                  <c:v>-2.8332908455800063E-5</c:v>
                </c:pt>
                <c:pt idx="44">
                  <c:v>3.4780061548000053E-6</c:v>
                </c:pt>
                <c:pt idx="45">
                  <c:v>1.4043679376000033E-6</c:v>
                </c:pt>
                <c:pt idx="46">
                  <c:v>9.9457333500000391E-8</c:v>
                </c:pt>
                <c:pt idx="47">
                  <c:v>-1.8584820900000068E-8</c:v>
                </c:pt>
                <c:pt idx="48">
                  <c:v>-3.5917662000000115E-9</c:v>
                </c:pt>
                <c:pt idx="49">
                  <c:v>-3.053120000000016E-11</c:v>
                </c:pt>
                <c:pt idx="50">
                  <c:v>4.1524000000000121E-11</c:v>
                </c:pt>
                <c:pt idx="51">
                  <c:v>3.0342000000000131E-12</c:v>
                </c:pt>
                <c:pt idx="52">
                  <c:v>-1.5880000000000082E-13</c:v>
                </c:pt>
                <c:pt idx="53">
                  <c:v>-2.8300000000000129E-14</c:v>
                </c:pt>
                <c:pt idx="54">
                  <c:v>-6.0000000000000403E-16</c:v>
                </c:pt>
                <c:pt idx="55">
                  <c:v>1.0000000000000069E-16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'Tidal Gauss Decay BC Zero '!$S$1</c:f>
              <c:strCache>
                <c:ptCount val="1"/>
                <c:pt idx="0">
                  <c:v> C (t=T/2)</c:v>
                </c:pt>
              </c:strCache>
            </c:strRef>
          </c:tx>
          <c:spPr>
            <a:ln w="2222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'Tidal Gauss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'!$S$2:$S$129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1.0000000000000069E-16</c:v>
                </c:pt>
                <c:pt idx="15">
                  <c:v>-1.6000000000000098E-15</c:v>
                </c:pt>
                <c:pt idx="16">
                  <c:v>-1.0600000000000067E-14</c:v>
                </c:pt>
                <c:pt idx="17">
                  <c:v>1.9640000000000116E-13</c:v>
                </c:pt>
                <c:pt idx="18">
                  <c:v>9.2360000000000366E-13</c:v>
                </c:pt>
                <c:pt idx="19">
                  <c:v>-1.7058300000000059E-11</c:v>
                </c:pt>
                <c:pt idx="20">
                  <c:v>-6.8499300000000264E-11</c:v>
                </c:pt>
                <c:pt idx="21">
                  <c:v>1.0399168000000028E-9</c:v>
                </c:pt>
                <c:pt idx="22">
                  <c:v>4.6056383000000138E-9</c:v>
                </c:pt>
                <c:pt idx="23">
                  <c:v>-4.2757219300000168E-8</c:v>
                </c:pt>
                <c:pt idx="24">
                  <c:v>-2.5896954170000055E-7</c:v>
                </c:pt>
                <c:pt idx="25">
                  <c:v>9.6135735850000241E-7</c:v>
                </c:pt>
                <c:pt idx="26">
                  <c:v>1.0363326210000031E-5</c:v>
                </c:pt>
                <c:pt idx="27">
                  <c:v>4.5329886281000061E-6</c:v>
                </c:pt>
                <c:pt idx="28">
                  <c:v>-2.2772635091920047E-4</c:v>
                </c:pt>
                <c:pt idx="29">
                  <c:v>-9.4264470953320267E-4</c:v>
                </c:pt>
                <c:pt idx="30">
                  <c:v>2.0257254601250012E-4</c:v>
                </c:pt>
                <c:pt idx="31">
                  <c:v>1.5799906010150997E-2</c:v>
                </c:pt>
                <c:pt idx="32">
                  <c:v>7.519958193676661E-2</c:v>
                </c:pt>
                <c:pt idx="33">
                  <c:v>0.21012408381211226</c:v>
                </c:pt>
                <c:pt idx="34">
                  <c:v>0.41156724435042008</c:v>
                </c:pt>
                <c:pt idx="35">
                  <c:v>0.59940056063100156</c:v>
                </c:pt>
                <c:pt idx="36">
                  <c:v>0.66417161720262319</c:v>
                </c:pt>
                <c:pt idx="37">
                  <c:v>0.56204556390466098</c:v>
                </c:pt>
                <c:pt idx="38">
                  <c:v>0.35821199026473138</c:v>
                </c:pt>
                <c:pt idx="39">
                  <c:v>0.16474138517716949</c:v>
                </c:pt>
                <c:pt idx="40">
                  <c:v>4.8276877394892795E-2</c:v>
                </c:pt>
                <c:pt idx="41">
                  <c:v>4.3409851285474933E-3</c:v>
                </c:pt>
                <c:pt idx="42">
                  <c:v>-3.1654227991386001E-3</c:v>
                </c:pt>
                <c:pt idx="43">
                  <c:v>-1.4964780643682036E-3</c:v>
                </c:pt>
                <c:pt idx="44">
                  <c:v>-1.9747352554650024E-4</c:v>
                </c:pt>
                <c:pt idx="45">
                  <c:v>5.0361614910300197E-5</c:v>
                </c:pt>
                <c:pt idx="46">
                  <c:v>2.165119195430004E-5</c:v>
                </c:pt>
                <c:pt idx="47">
                  <c:v>1.2452415127000016E-6</c:v>
                </c:pt>
                <c:pt idx="48">
                  <c:v>-7.3825266980000137E-7</c:v>
                </c:pt>
                <c:pt idx="49">
                  <c:v>-1.3273049480000029E-7</c:v>
                </c:pt>
                <c:pt idx="50">
                  <c:v>9.9510815000000401E-9</c:v>
                </c:pt>
                <c:pt idx="51">
                  <c:v>4.3094325000000129E-9</c:v>
                </c:pt>
                <c:pt idx="52">
                  <c:v>5.9242200000000243E-11</c:v>
                </c:pt>
                <c:pt idx="53">
                  <c:v>-7.810210000000034E-11</c:v>
                </c:pt>
                <c:pt idx="54">
                  <c:v>-4.2662000000000207E-12</c:v>
                </c:pt>
                <c:pt idx="55">
                  <c:v>8.7040000000000354E-13</c:v>
                </c:pt>
                <c:pt idx="56">
                  <c:v>6.8700000000000404E-14</c:v>
                </c:pt>
                <c:pt idx="57">
                  <c:v>-6.0000000000000368E-15</c:v>
                </c:pt>
                <c:pt idx="58">
                  <c:v>-6.0000000000000403E-16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'Tidal Gauss Decay BC Zero '!$T$1</c:f>
              <c:strCache>
                <c:ptCount val="1"/>
                <c:pt idx="0">
                  <c:v> C (t=3T/4)</c:v>
                </c:pt>
              </c:strCache>
            </c:strRef>
          </c:tx>
          <c:spPr>
            <a:ln w="22225">
              <a:solidFill>
                <a:srgbClr val="FF0000"/>
              </a:solidFill>
            </a:ln>
          </c:spPr>
          <c:marker>
            <c:symbol val="none"/>
          </c:marker>
          <c:dPt>
            <c:idx val="32"/>
            <c:spPr>
              <a:ln w="22225" cmpd="sng">
                <a:solidFill>
                  <a:srgbClr val="FF0000"/>
                </a:solidFill>
              </a:ln>
            </c:spPr>
          </c:dPt>
          <c:xVal>
            <c:numRef>
              <c:f>'Tidal Gauss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'!$T$2:$T$129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-5.000000000000031E-16</c:v>
                </c:pt>
                <c:pt idx="9">
                  <c:v>2.1000000000000128E-15</c:v>
                </c:pt>
                <c:pt idx="10">
                  <c:v>2.4500000000000113E-14</c:v>
                </c:pt>
                <c:pt idx="11">
                  <c:v>-1.1750000000000069E-13</c:v>
                </c:pt>
                <c:pt idx="12">
                  <c:v>-1.069000000000005E-12</c:v>
                </c:pt>
                <c:pt idx="13">
                  <c:v>4.4320000000000223E-12</c:v>
                </c:pt>
                <c:pt idx="14">
                  <c:v>4.0207600000000168E-11</c:v>
                </c:pt>
                <c:pt idx="15">
                  <c:v>-1.0500340000000033E-10</c:v>
                </c:pt>
                <c:pt idx="16">
                  <c:v>-1.2646780000000046E-9</c:v>
                </c:pt>
                <c:pt idx="17">
                  <c:v>8.2340980000000185E-10</c:v>
                </c:pt>
                <c:pt idx="18">
                  <c:v>3.0499384900000079E-8</c:v>
                </c:pt>
                <c:pt idx="19">
                  <c:v>4.3600191800000124E-8</c:v>
                </c:pt>
                <c:pt idx="20">
                  <c:v>-4.7492053500000154E-7</c:v>
                </c:pt>
                <c:pt idx="21">
                  <c:v>-1.9029108984000049E-6</c:v>
                </c:pt>
                <c:pt idx="22">
                  <c:v>2.2500710785000084E-6</c:v>
                </c:pt>
                <c:pt idx="23">
                  <c:v>3.2940835379000085E-5</c:v>
                </c:pt>
                <c:pt idx="24">
                  <c:v>7.1356160572900014E-5</c:v>
                </c:pt>
                <c:pt idx="25">
                  <c:v>-1.4944289532200003E-4</c:v>
                </c:pt>
                <c:pt idx="26">
                  <c:v>-1.2425882515099001E-3</c:v>
                </c:pt>
                <c:pt idx="27">
                  <c:v>-2.9415884111123037E-3</c:v>
                </c:pt>
                <c:pt idx="28">
                  <c:v>-1.164193955556003E-4</c:v>
                </c:pt>
                <c:pt idx="29">
                  <c:v>2.2143348029276869E-2</c:v>
                </c:pt>
                <c:pt idx="30">
                  <c:v>8.6530839827827347E-2</c:v>
                </c:pt>
                <c:pt idx="31">
                  <c:v>0.20691654476799845</c:v>
                </c:pt>
                <c:pt idx="32">
                  <c:v>0.364237246039541</c:v>
                </c:pt>
                <c:pt idx="33">
                  <c:v>0.50020959513152596</c:v>
                </c:pt>
                <c:pt idx="34">
                  <c:v>0.5477604480638989</c:v>
                </c:pt>
                <c:pt idx="35">
                  <c:v>0.48012851379732852</c:v>
                </c:pt>
                <c:pt idx="36">
                  <c:v>0.33307801649480689</c:v>
                </c:pt>
                <c:pt idx="37">
                  <c:v>0.17691887432169526</c:v>
                </c:pt>
                <c:pt idx="38">
                  <c:v>6.6050797376671494E-2</c:v>
                </c:pt>
                <c:pt idx="39">
                  <c:v>1.2427710689975401E-2</c:v>
                </c:pt>
                <c:pt idx="40">
                  <c:v>-2.7745148891683046E-3</c:v>
                </c:pt>
                <c:pt idx="41">
                  <c:v>-2.8729746374858999E-3</c:v>
                </c:pt>
                <c:pt idx="42">
                  <c:v>-8.4902775290660168E-4</c:v>
                </c:pt>
                <c:pt idx="43">
                  <c:v>-1.2266962716799999E-5</c:v>
                </c:pt>
                <c:pt idx="44">
                  <c:v>6.964364822850009E-5</c:v>
                </c:pt>
                <c:pt idx="45">
                  <c:v>1.8641234478600032E-5</c:v>
                </c:pt>
                <c:pt idx="46">
                  <c:v>-5.6322323890000181E-7</c:v>
                </c:pt>
                <c:pt idx="47">
                  <c:v>-1.1738016705000019E-6</c:v>
                </c:pt>
                <c:pt idx="48">
                  <c:v>-1.5341661820000035E-7</c:v>
                </c:pt>
                <c:pt idx="49">
                  <c:v>3.0455271300000085E-8</c:v>
                </c:pt>
                <c:pt idx="50">
                  <c:v>8.9425215000000289E-9</c:v>
                </c:pt>
                <c:pt idx="51">
                  <c:v>-1.5011950000000046E-10</c:v>
                </c:pt>
                <c:pt idx="52">
                  <c:v>-2.4853020000000091E-10</c:v>
                </c:pt>
                <c:pt idx="53">
                  <c:v>-1.1916400000000054E-11</c:v>
                </c:pt>
                <c:pt idx="54">
                  <c:v>4.0027000000000181E-12</c:v>
                </c:pt>
                <c:pt idx="55">
                  <c:v>3.4760000000000147E-13</c:v>
                </c:pt>
                <c:pt idx="56">
                  <c:v>-3.7500000000000219E-14</c:v>
                </c:pt>
                <c:pt idx="57">
                  <c:v>-4.5000000000000266E-15</c:v>
                </c:pt>
                <c:pt idx="58">
                  <c:v>2.0000000000000128E-16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'Tidal Gauss Decay BC Zero '!$U$1</c:f>
              <c:strCache>
                <c:ptCount val="1"/>
                <c:pt idx="0">
                  <c:v> C (t=T)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'Tidal Gauss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'!$U$2:$U$129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1.0000000000000069E-16</c:v>
                </c:pt>
                <c:pt idx="2">
                  <c:v>7.0000000000000437E-16</c:v>
                </c:pt>
                <c:pt idx="3">
                  <c:v>-4.3000000000000241E-15</c:v>
                </c:pt>
                <c:pt idx="4">
                  <c:v>-2.2300000000000123E-14</c:v>
                </c:pt>
                <c:pt idx="5">
                  <c:v>1.2400000000000068E-13</c:v>
                </c:pt>
                <c:pt idx="6">
                  <c:v>6.2040000000000319E-13</c:v>
                </c:pt>
                <c:pt idx="7">
                  <c:v>-2.6301000000000128E-12</c:v>
                </c:pt>
                <c:pt idx="8">
                  <c:v>-1.5806000000000071E-11</c:v>
                </c:pt>
                <c:pt idx="9">
                  <c:v>3.6734400000000161E-11</c:v>
                </c:pt>
                <c:pt idx="10">
                  <c:v>3.4119140000000131E-10</c:v>
                </c:pt>
                <c:pt idx="11">
                  <c:v>-1.2933320000000046E-10</c:v>
                </c:pt>
                <c:pt idx="12">
                  <c:v>-5.6310839000000202E-9</c:v>
                </c:pt>
                <c:pt idx="13">
                  <c:v>-8.4908467000000336E-9</c:v>
                </c:pt>
                <c:pt idx="14">
                  <c:v>5.9400450300000197E-8</c:v>
                </c:pt>
                <c:pt idx="15">
                  <c:v>2.3587655910000037E-7</c:v>
                </c:pt>
                <c:pt idx="16">
                  <c:v>-1.464224657E-7</c:v>
                </c:pt>
                <c:pt idx="17">
                  <c:v>-2.9153792866000061E-6</c:v>
                </c:pt>
                <c:pt idx="18">
                  <c:v>-6.0655854204000071E-6</c:v>
                </c:pt>
                <c:pt idx="19">
                  <c:v>1.0830401783400032E-5</c:v>
                </c:pt>
                <c:pt idx="20">
                  <c:v>8.3176978595800332E-5</c:v>
                </c:pt>
                <c:pt idx="21">
                  <c:v>1.5572719333580026E-4</c:v>
                </c:pt>
                <c:pt idx="22">
                  <c:v>-1.5270059898320028E-4</c:v>
                </c:pt>
                <c:pt idx="23">
                  <c:v>-1.5571518907607023E-3</c:v>
                </c:pt>
                <c:pt idx="24">
                  <c:v>-3.987961392038406E-3</c:v>
                </c:pt>
                <c:pt idx="25">
                  <c:v>-3.7482730731569066E-3</c:v>
                </c:pt>
                <c:pt idx="26">
                  <c:v>9.4824188334982334E-3</c:v>
                </c:pt>
                <c:pt idx="27">
                  <c:v>5.1400370401932703E-2</c:v>
                </c:pt>
                <c:pt idx="28">
                  <c:v>0.13382978747004301</c:v>
                </c:pt>
                <c:pt idx="29">
                  <c:v>0.25063573136884798</c:v>
                </c:pt>
                <c:pt idx="30">
                  <c:v>0.37046922115770053</c:v>
                </c:pt>
                <c:pt idx="31">
                  <c:v>0.44750062900091198</c:v>
                </c:pt>
                <c:pt idx="32">
                  <c:v>0.44741849259044564</c:v>
                </c:pt>
                <c:pt idx="33">
                  <c:v>0.37005539695151601</c:v>
                </c:pt>
                <c:pt idx="34">
                  <c:v>0.24972762788551001</c:v>
                </c:pt>
                <c:pt idx="35">
                  <c:v>0.132746571994978</c:v>
                </c:pt>
                <c:pt idx="36">
                  <c:v>5.0777764290005599E-2</c:v>
                </c:pt>
                <c:pt idx="37">
                  <c:v>9.6361789642380909E-3</c:v>
                </c:pt>
                <c:pt idx="38">
                  <c:v>-3.1039889319856031E-3</c:v>
                </c:pt>
                <c:pt idx="39">
                  <c:v>-3.3786617822000055E-3</c:v>
                </c:pt>
                <c:pt idx="40">
                  <c:v>-1.2645448867532024E-3</c:v>
                </c:pt>
                <c:pt idx="41">
                  <c:v>-1.1916851641790045E-4</c:v>
                </c:pt>
                <c:pt idx="42">
                  <c:v>1.0539149198850016E-4</c:v>
                </c:pt>
                <c:pt idx="43">
                  <c:v>5.0293673715200111E-5</c:v>
                </c:pt>
                <c:pt idx="44">
                  <c:v>5.39281998220001E-6</c:v>
                </c:pt>
                <c:pt idx="45">
                  <c:v>-2.879345853800003E-6</c:v>
                </c:pt>
                <c:pt idx="46">
                  <c:v>-1.087287777900003E-6</c:v>
                </c:pt>
                <c:pt idx="47">
                  <c:v>-2.6396542000000074E-8</c:v>
                </c:pt>
                <c:pt idx="48">
                  <c:v>5.9255574300000145E-8</c:v>
                </c:pt>
                <c:pt idx="49">
                  <c:v>1.0056239600000021E-8</c:v>
                </c:pt>
                <c:pt idx="50">
                  <c:v>-1.3531746000000033E-9</c:v>
                </c:pt>
                <c:pt idx="51">
                  <c:v>-5.1864860000000179E-10</c:v>
                </c:pt>
                <c:pt idx="52">
                  <c:v>-2.2680000000000126E-12</c:v>
                </c:pt>
                <c:pt idx="53">
                  <c:v>1.3647400000000062E-11</c:v>
                </c:pt>
                <c:pt idx="54">
                  <c:v>8.7760000000000456E-13</c:v>
                </c:pt>
                <c:pt idx="55">
                  <c:v>-2.0140000000000091E-13</c:v>
                </c:pt>
                <c:pt idx="56">
                  <c:v>-2.1300000000000109E-14</c:v>
                </c:pt>
                <c:pt idx="57">
                  <c:v>1.5000000000000086E-15</c:v>
                </c:pt>
                <c:pt idx="58">
                  <c:v>2.0000000000000128E-16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v>C exact</c:v>
          </c:tx>
          <c:spPr>
            <a:ln w="12700">
              <a:noFill/>
            </a:ln>
          </c:spPr>
          <c:marker>
            <c:symbol val="square"/>
            <c:size val="6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'Tidal Gauss Decay BC Zero '!$P$2:$P$65</c:f>
              <c:numCache>
                <c:formatCode>General</c:formatCode>
                <c:ptCount val="64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'Tidal Gauss Decay BC Zero '!$V$2:$V$65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1.5000000000000086E-15</c:v>
                </c:pt>
                <c:pt idx="16">
                  <c:v>7.850000000000041E-14</c:v>
                </c:pt>
                <c:pt idx="17">
                  <c:v>3.1272000000000164E-12</c:v>
                </c:pt>
                <c:pt idx="18">
                  <c:v>9.7434100000000331E-11</c:v>
                </c:pt>
                <c:pt idx="19">
                  <c:v>2.3717976000000067E-9</c:v>
                </c:pt>
                <c:pt idx="20">
                  <c:v>4.5117186500000114E-8</c:v>
                </c:pt>
                <c:pt idx="21">
                  <c:v>6.7079871930000182E-7</c:v>
                </c:pt>
                <c:pt idx="22">
                  <c:v>7.7968011881000245E-6</c:v>
                </c:pt>
                <c:pt idx="23">
                  <c:v>7.0860168203299998E-5</c:v>
                </c:pt>
                <c:pt idx="24">
                  <c:v>5.0365683042320145E-4</c:v>
                </c:pt>
                <c:pt idx="25">
                  <c:v>2.8002436114516012E-3</c:v>
                </c:pt>
                <c:pt idx="26">
                  <c:v>1.2180409405866519E-2</c:v>
                </c:pt>
                <c:pt idx="27">
                  <c:v>4.14574382882993E-2</c:v>
                </c:pt>
                <c:pt idx="28">
                  <c:v>0.11042782274367099</c:v>
                </c:pt>
                <c:pt idx="29">
                  <c:v>0.23021886035608999</c:v>
                </c:pt>
                <c:pt idx="30">
                  <c:v>0.37568951246668608</c:v>
                </c:pt>
                <c:pt idx="31">
                  <c:v>0.47992120512421077</c:v>
                </c:pt>
                <c:pt idx="32">
                  <c:v>0.47992914968250239</c:v>
                </c:pt>
                <c:pt idx="33">
                  <c:v>0.37570812126884989</c:v>
                </c:pt>
                <c:pt idx="34">
                  <c:v>0.23023776718172029</c:v>
                </c:pt>
                <c:pt idx="35">
                  <c:v>0.1104404211455679</c:v>
                </c:pt>
                <c:pt idx="36">
                  <c:v>4.1463457452014671E-2</c:v>
                </c:pt>
                <c:pt idx="37">
                  <c:v>1.2182543713095901E-2</c:v>
                </c:pt>
                <c:pt idx="38">
                  <c:v>2.8008149013858002E-3</c:v>
                </c:pt>
                <c:pt idx="39">
                  <c:v>5.0377338062469995E-4</c:v>
                </c:pt>
                <c:pt idx="40">
                  <c:v>7.0878399496399999E-5</c:v>
                </c:pt>
                <c:pt idx="41">
                  <c:v>7.7989964358000219E-6</c:v>
                </c:pt>
                <c:pt idx="42">
                  <c:v>6.7100275160000123E-7</c:v>
                </c:pt>
                <c:pt idx="43">
                  <c:v>4.5131852599999986E-8</c:v>
                </c:pt>
                <c:pt idx="44">
                  <c:v>2.3726143000000048E-9</c:v>
                </c:pt>
                <c:pt idx="45">
                  <c:v>9.746920000000025E-11</c:v>
                </c:pt>
                <c:pt idx="46">
                  <c:v>3.1284000000000156E-12</c:v>
                </c:pt>
                <c:pt idx="47">
                  <c:v>7.850000000000041E-14</c:v>
                </c:pt>
                <c:pt idx="48">
                  <c:v>1.7000000000000099E-15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axId val="116386432"/>
        <c:axId val="116401280"/>
      </c:scatterChart>
      <c:valAx>
        <c:axId val="116386432"/>
        <c:scaling>
          <c:orientation val="minMax"/>
          <c:max val="70000"/>
          <c:min val="40000"/>
        </c:scaling>
        <c:axPos val="b"/>
        <c:title>
          <c:tx>
            <c:rich>
              <a:bodyPr/>
              <a:lstStyle/>
              <a:p>
                <a:pPr algn="ctr" rtl="0">
                  <a:defRPr b="0"/>
                </a:pPr>
                <a:r>
                  <a:rPr lang="en-US" b="0"/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12700"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16401280"/>
        <c:crosses val="autoZero"/>
        <c:crossBetween val="midCat"/>
        <c:majorUnit val="5000"/>
      </c:valAx>
      <c:valAx>
        <c:axId val="116401280"/>
        <c:scaling>
          <c:orientation val="minMax"/>
          <c:max val="1.100000000000000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 w="12700"/>
        </c:spPr>
        <c:crossAx val="1163864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6693863737008374"/>
          <c:y val="0.17164946804149681"/>
          <c:w val="0.19486618733268121"/>
          <c:h val="0.41835290446559631"/>
        </c:manualLayout>
      </c:layout>
      <c:overlay val="1"/>
      <c:spPr>
        <a:ln>
          <a:solidFill>
            <a:schemeClr val="tx1"/>
          </a:solidFill>
        </a:ln>
      </c:spPr>
    </c:legend>
    <c:plotVisOnly val="1"/>
    <c:dispBlanksAs val="gap"/>
  </c:chart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8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t>Advection Uniform Flow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8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latin typeface="Symbol" pitchFamily="18" charset="2"/>
              </a:rPr>
              <a:t>D</a:t>
            </a:r>
            <a:r>
              <a:rPr lang="en-US" sz="1800" b="0" i="0" baseline="0"/>
              <a:t>x=100 m,  </a:t>
            </a:r>
            <a:r>
              <a:rPr lang="en-US" sz="1800" b="0" i="0" baseline="0">
                <a:latin typeface="Symbol" pitchFamily="18" charset="2"/>
              </a:rPr>
              <a:t>D</a:t>
            </a:r>
            <a:r>
              <a:rPr lang="en-US" sz="1800" b="0" i="0" baseline="0"/>
              <a:t>t=2.5 min,  number of cells =  256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8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8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/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661667291588494"/>
          <c:y val="0.11321499013806705"/>
          <c:w val="0.64216596380170266"/>
          <c:h val="0.71014262270470663"/>
        </c:manualLayout>
      </c:layout>
      <c:scatterChart>
        <c:scatterStyle val="smoothMarker"/>
        <c:ser>
          <c:idx val="0"/>
          <c:order val="0"/>
          <c:tx>
            <c:v> C (t=0)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Sheet2!$X$2:$X$257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2.1999999999999999E-15</c:v>
                </c:pt>
                <c:pt idx="10">
                  <c:v>1.5600000000000001E-14</c:v>
                </c:pt>
                <c:pt idx="11">
                  <c:v>1.102E-13</c:v>
                </c:pt>
                <c:pt idx="12">
                  <c:v>7.3909999999999995E-13</c:v>
                </c:pt>
                <c:pt idx="13">
                  <c:v>4.6363000000000003E-12</c:v>
                </c:pt>
                <c:pt idx="14">
                  <c:v>2.7316E-11</c:v>
                </c:pt>
                <c:pt idx="15">
                  <c:v>1.5123260000000001E-10</c:v>
                </c:pt>
                <c:pt idx="16">
                  <c:v>7.8661469999999998E-10</c:v>
                </c:pt>
                <c:pt idx="17">
                  <c:v>3.8438677000000004E-9</c:v>
                </c:pt>
                <c:pt idx="18">
                  <c:v>1.76467858E-8</c:v>
                </c:pt>
                <c:pt idx="19">
                  <c:v>7.6112110800000002E-8</c:v>
                </c:pt>
                <c:pt idx="20">
                  <c:v>3.0841320960000001E-7</c:v>
                </c:pt>
                <c:pt idx="21">
                  <c:v>1.1740951209E-6</c:v>
                </c:pt>
                <c:pt idx="22">
                  <c:v>4.1991827139000003E-6</c:v>
                </c:pt>
                <c:pt idx="23">
                  <c:v>1.41096911293E-5</c:v>
                </c:pt>
                <c:pt idx="24">
                  <c:v>4.4541163014899999E-5</c:v>
                </c:pt>
                <c:pt idx="25">
                  <c:v>1.320982217599E-4</c:v>
                </c:pt>
                <c:pt idx="26">
                  <c:v>3.680644067759E-4</c:v>
                </c:pt>
                <c:pt idx="27">
                  <c:v>9.6347879009119996E-4</c:v>
                </c:pt>
                <c:pt idx="28">
                  <c:v>2.3694744750714998E-3</c:v>
                </c:pt>
                <c:pt idx="29">
                  <c:v>5.4746139369211003E-3</c:v>
                </c:pt>
                <c:pt idx="30">
                  <c:v>1.18835609015598E-2</c:v>
                </c:pt>
                <c:pt idx="31">
                  <c:v>2.4234349651340501E-2</c:v>
                </c:pt>
                <c:pt idx="32">
                  <c:v>4.6430980795036998E-2</c:v>
                </c:pt>
                <c:pt idx="33">
                  <c:v>8.35749443628028E-2</c:v>
                </c:pt>
                <c:pt idx="34">
                  <c:v>0.141330572177502</c:v>
                </c:pt>
                <c:pt idx="35">
                  <c:v>0.224537017516589</c:v>
                </c:pt>
                <c:pt idx="36">
                  <c:v>0.335144131448603</c:v>
                </c:pt>
                <c:pt idx="37">
                  <c:v>0.46996676574072599</c:v>
                </c:pt>
                <c:pt idx="38">
                  <c:v>0.61914811239290002</c:v>
                </c:pt>
                <c:pt idx="39">
                  <c:v>0.76632651386380601</c:v>
                </c:pt>
                <c:pt idx="40">
                  <c:v>0.89109715054567895</c:v>
                </c:pt>
                <c:pt idx="41">
                  <c:v>0.97348254960533598</c:v>
                </c:pt>
                <c:pt idx="42">
                  <c:v>0.99913277264771405</c:v>
                </c:pt>
                <c:pt idx="43">
                  <c:v>0.96340779822827305</c:v>
                </c:pt>
                <c:pt idx="44">
                  <c:v>0.87274833170253197</c:v>
                </c:pt>
                <c:pt idx="45">
                  <c:v>0.74277932868955299</c:v>
                </c:pt>
                <c:pt idx="46">
                  <c:v>0.59391253758274898</c:v>
                </c:pt>
                <c:pt idx="47">
                  <c:v>0.44614606645321397</c:v>
                </c:pt>
                <c:pt idx="48">
                  <c:v>0.314864369370634</c:v>
                </c:pt>
                <c:pt idx="49">
                  <c:v>0.20876698678529099</c:v>
                </c:pt>
                <c:pt idx="50">
                  <c:v>0.130044491510966</c:v>
                </c:pt>
                <c:pt idx="51">
                  <c:v>7.6105125360219503E-2</c:v>
                </c:pt>
                <c:pt idx="52">
                  <c:v>4.1843463770230203E-2</c:v>
                </c:pt>
                <c:pt idx="53">
                  <c:v>2.1613897860962399E-2</c:v>
                </c:pt>
                <c:pt idx="54">
                  <c:v>1.0488907857070301E-2</c:v>
                </c:pt>
                <c:pt idx="55">
                  <c:v>4.7821050773098998E-3</c:v>
                </c:pt>
                <c:pt idx="56">
                  <c:v>2.0483283938461999E-3</c:v>
                </c:pt>
                <c:pt idx="57">
                  <c:v>8.2427406575980001E-4</c:v>
                </c:pt>
                <c:pt idx="58">
                  <c:v>3.1162709913309998E-4</c:v>
                </c:pt>
                <c:pt idx="59">
                  <c:v>1.106853839676E-4</c:v>
                </c:pt>
                <c:pt idx="60">
                  <c:v>3.69348854917E-5</c:v>
                </c:pt>
                <c:pt idx="61">
                  <c:v>1.1579094561399999E-5</c:v>
                </c:pt>
                <c:pt idx="62">
                  <c:v>3.4103876328000002E-6</c:v>
                </c:pt>
                <c:pt idx="63">
                  <c:v>9.4367863529999997E-7</c:v>
                </c:pt>
                <c:pt idx="64">
                  <c:v>2.453215321E-7</c:v>
                </c:pt>
                <c:pt idx="65">
                  <c:v>5.9915380199999996E-8</c:v>
                </c:pt>
                <c:pt idx="66">
                  <c:v>1.3747763000000001E-8</c:v>
                </c:pt>
                <c:pt idx="67">
                  <c:v>2.9635788999999999E-9</c:v>
                </c:pt>
                <c:pt idx="68">
                  <c:v>6.0019489999999998E-10</c:v>
                </c:pt>
                <c:pt idx="69">
                  <c:v>1.141975E-10</c:v>
                </c:pt>
                <c:pt idx="70">
                  <c:v>2.0413199999999999E-11</c:v>
                </c:pt>
                <c:pt idx="71">
                  <c:v>3.4286000000000002E-12</c:v>
                </c:pt>
                <c:pt idx="72">
                  <c:v>5.3879999999999999E-13</c:v>
                </c:pt>
                <c:pt idx="73">
                  <c:v>8.0099999999999994E-14</c:v>
                </c:pt>
                <c:pt idx="74">
                  <c:v>1.11E-14</c:v>
                </c:pt>
                <c:pt idx="75">
                  <c:v>2.1999999999999999E-15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v> C (t=T/4)</c:v>
          </c:tx>
          <c:spPr>
            <a:ln w="22225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Sheet2!$Y$2:$Y$257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-9.9999999999999998E-17</c:v>
                </c:pt>
                <c:pt idx="37">
                  <c:v>9.9999999999999998E-17</c:v>
                </c:pt>
                <c:pt idx="38">
                  <c:v>7.0000000000000003E-16</c:v>
                </c:pt>
                <c:pt idx="39">
                  <c:v>5.3000000000000001E-15</c:v>
                </c:pt>
                <c:pt idx="40">
                  <c:v>4.5899999999999999E-14</c:v>
                </c:pt>
                <c:pt idx="41">
                  <c:v>3.6550000000000001E-13</c:v>
                </c:pt>
                <c:pt idx="42">
                  <c:v>2.6595000000000001E-12</c:v>
                </c:pt>
                <c:pt idx="43">
                  <c:v>1.7781800000000001E-11</c:v>
                </c:pt>
                <c:pt idx="44">
                  <c:v>1.096158E-10</c:v>
                </c:pt>
                <c:pt idx="45">
                  <c:v>6.2455189999999996E-10</c:v>
                </c:pt>
                <c:pt idx="46">
                  <c:v>3.2960473E-9</c:v>
                </c:pt>
                <c:pt idx="47">
                  <c:v>1.6141250700000001E-8</c:v>
                </c:pt>
                <c:pt idx="48">
                  <c:v>7.3464226700000006E-8</c:v>
                </c:pt>
                <c:pt idx="49">
                  <c:v>3.1116715190000002E-7</c:v>
                </c:pt>
                <c:pt idx="50">
                  <c:v>1.2280020978E-6</c:v>
                </c:pt>
                <c:pt idx="51">
                  <c:v>4.5199877215999998E-6</c:v>
                </c:pt>
                <c:pt idx="52">
                  <c:v>1.5531024380600001E-5</c:v>
                </c:pt>
                <c:pt idx="53">
                  <c:v>4.9857911061100003E-5</c:v>
                </c:pt>
                <c:pt idx="54">
                  <c:v>1.4963957637340001E-4</c:v>
                </c:pt>
                <c:pt idx="55">
                  <c:v>4.2015602196799999E-4</c:v>
                </c:pt>
                <c:pt idx="56">
                  <c:v>1.104256773545E-3</c:v>
                </c:pt>
                <c:pt idx="57">
                  <c:v>2.7179559092202999E-3</c:v>
                </c:pt>
                <c:pt idx="58">
                  <c:v>6.2678986635142002E-3</c:v>
                </c:pt>
                <c:pt idx="59">
                  <c:v>1.35482287996226E-2</c:v>
                </c:pt>
                <c:pt idx="60">
                  <c:v>2.7458664949576401E-2</c:v>
                </c:pt>
                <c:pt idx="61">
                  <c:v>5.2197706755362602E-2</c:v>
                </c:pt>
                <c:pt idx="62">
                  <c:v>9.3094139161137304E-2</c:v>
                </c:pt>
                <c:pt idx="63">
                  <c:v>0.155812536048891</c:v>
                </c:pt>
                <c:pt idx="64">
                  <c:v>0.244787624909207</c:v>
                </c:pt>
                <c:pt idx="65">
                  <c:v>0.361052287233803</c:v>
                </c:pt>
                <c:pt idx="66">
                  <c:v>0.50005818460718099</c:v>
                </c:pt>
                <c:pt idx="67">
                  <c:v>0.65044033771765697</c:v>
                </c:pt>
                <c:pt idx="68">
                  <c:v>0.79467358613442796</c:v>
                </c:pt>
                <c:pt idx="69">
                  <c:v>0.91204072484960597</c:v>
                </c:pt>
                <c:pt idx="70">
                  <c:v>0.98339053966779899</c:v>
                </c:pt>
                <c:pt idx="71">
                  <c:v>0.99622933393383295</c:v>
                </c:pt>
                <c:pt idx="72">
                  <c:v>0.94829338355357595</c:v>
                </c:pt>
                <c:pt idx="73">
                  <c:v>0.84820074315627803</c:v>
                </c:pt>
                <c:pt idx="74">
                  <c:v>0.71292487593985598</c:v>
                </c:pt>
                <c:pt idx="75">
                  <c:v>0.56310488797279401</c:v>
                </c:pt>
                <c:pt idx="76">
                  <c:v>0.41796634258307103</c:v>
                </c:pt>
                <c:pt idx="77">
                  <c:v>0.29154192603444801</c:v>
                </c:pt>
                <c:pt idx="78">
                  <c:v>0.19110189968501801</c:v>
                </c:pt>
                <c:pt idx="79">
                  <c:v>0.117713275744546</c:v>
                </c:pt>
                <c:pt idx="80">
                  <c:v>6.8135007435345604E-2</c:v>
                </c:pt>
                <c:pt idx="81">
                  <c:v>3.7058131407917298E-2</c:v>
                </c:pt>
                <c:pt idx="82">
                  <c:v>1.8938479730178599E-2</c:v>
                </c:pt>
                <c:pt idx="83">
                  <c:v>9.0935065679779003E-3</c:v>
                </c:pt>
                <c:pt idx="84">
                  <c:v>4.1021825519532004E-3</c:v>
                </c:pt>
                <c:pt idx="85">
                  <c:v>1.7384612881739001E-3</c:v>
                </c:pt>
                <c:pt idx="86">
                  <c:v>6.9206545630759995E-4</c:v>
                </c:pt>
                <c:pt idx="87">
                  <c:v>2.587758285354E-4</c:v>
                </c:pt>
                <c:pt idx="88">
                  <c:v>9.0876916039800006E-5</c:v>
                </c:pt>
                <c:pt idx="89">
                  <c:v>2.9970393868999999E-5</c:v>
                </c:pt>
                <c:pt idx="90">
                  <c:v>9.2809559424999995E-6</c:v>
                </c:pt>
                <c:pt idx="91">
                  <c:v>2.6983824333999999E-6</c:v>
                </c:pt>
                <c:pt idx="92">
                  <c:v>7.3649652170000004E-7</c:v>
                </c:pt>
                <c:pt idx="93">
                  <c:v>1.8868479850000001E-7</c:v>
                </c:pt>
                <c:pt idx="94">
                  <c:v>4.5367143100000003E-8</c:v>
                </c:pt>
                <c:pt idx="95">
                  <c:v>1.02357624E-8</c:v>
                </c:pt>
                <c:pt idx="96">
                  <c:v>2.1667346999999999E-9</c:v>
                </c:pt>
                <c:pt idx="97">
                  <c:v>4.3025610000000002E-10</c:v>
                </c:pt>
                <c:pt idx="98">
                  <c:v>8.0132699999999994E-11</c:v>
                </c:pt>
                <c:pt idx="99">
                  <c:v>1.3995400000000001E-11</c:v>
                </c:pt>
                <c:pt idx="100">
                  <c:v>2.2917E-12</c:v>
                </c:pt>
                <c:pt idx="101">
                  <c:v>3.5120000000000001E-13</c:v>
                </c:pt>
                <c:pt idx="102">
                  <c:v>5.0700000000000001E-14</c:v>
                </c:pt>
                <c:pt idx="103">
                  <c:v>7.2999999999999995E-15</c:v>
                </c:pt>
                <c:pt idx="104">
                  <c:v>9.0000000000000003E-16</c:v>
                </c:pt>
                <c:pt idx="105">
                  <c:v>-9.9999999999999998E-17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 C (t=T/2)</c:v>
          </c:tx>
          <c:spPr>
            <a:ln w="22225"/>
          </c:spPr>
          <c:marker>
            <c:symbol val="none"/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Sheet2!$Z$2:$Z$257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9.9999999999999998E-17</c:v>
                </c:pt>
                <c:pt idx="67">
                  <c:v>9.9999999999999998E-17</c:v>
                </c:pt>
                <c:pt idx="68">
                  <c:v>3.9999999999999999E-16</c:v>
                </c:pt>
                <c:pt idx="69">
                  <c:v>7.8999999999999998E-15</c:v>
                </c:pt>
                <c:pt idx="70">
                  <c:v>1.042E-13</c:v>
                </c:pt>
                <c:pt idx="71">
                  <c:v>1.0618999999999999E-12</c:v>
                </c:pt>
                <c:pt idx="72">
                  <c:v>9.0713999999999995E-12</c:v>
                </c:pt>
                <c:pt idx="73">
                  <c:v>6.7345700000000005E-11</c:v>
                </c:pt>
                <c:pt idx="74">
                  <c:v>4.433196E-10</c:v>
                </c:pt>
                <c:pt idx="75">
                  <c:v>2.6212312E-9</c:v>
                </c:pt>
                <c:pt idx="76">
                  <c:v>1.4046185E-8</c:v>
                </c:pt>
                <c:pt idx="77">
                  <c:v>6.86626446E-8</c:v>
                </c:pt>
                <c:pt idx="78">
                  <c:v>3.0772504129999999E-7</c:v>
                </c:pt>
                <c:pt idx="79">
                  <c:v>1.2693887027000001E-6</c:v>
                </c:pt>
                <c:pt idx="80">
                  <c:v>4.8349750647000004E-6</c:v>
                </c:pt>
                <c:pt idx="81">
                  <c:v>1.70488175845E-5</c:v>
                </c:pt>
                <c:pt idx="82">
                  <c:v>5.5774986758700003E-5</c:v>
                </c:pt>
                <c:pt idx="83">
                  <c:v>1.696006763118E-4</c:v>
                </c:pt>
                <c:pt idx="84">
                  <c:v>4.8010778869699998E-4</c:v>
                </c:pt>
                <c:pt idx="85">
                  <c:v>1.2669444662966E-3</c:v>
                </c:pt>
                <c:pt idx="86">
                  <c:v>3.1202523223043E-3</c:v>
                </c:pt>
                <c:pt idx="87">
                  <c:v>7.1791785395858999E-3</c:v>
                </c:pt>
                <c:pt idx="88">
                  <c:v>1.5445300045793999E-2</c:v>
                </c:pt>
                <c:pt idx="89">
                  <c:v>3.1094979987491601E-2</c:v>
                </c:pt>
                <c:pt idx="90">
                  <c:v>5.8620695799774497E-2</c:v>
                </c:pt>
                <c:pt idx="91">
                  <c:v>0.103546824755752</c:v>
                </c:pt>
                <c:pt idx="92">
                  <c:v>0.171464590973678</c:v>
                </c:pt>
                <c:pt idx="93">
                  <c:v>0.26629478483431501</c:v>
                </c:pt>
                <c:pt idx="94">
                  <c:v>0.38803882898168401</c:v>
                </c:pt>
                <c:pt idx="95">
                  <c:v>0.53071751347741103</c:v>
                </c:pt>
                <c:pt idx="96">
                  <c:v>0.68148861308380504</c:v>
                </c:pt>
                <c:pt idx="97">
                  <c:v>0.82181431371241798</c:v>
                </c:pt>
                <c:pt idx="98">
                  <c:v>0.93090425745551597</c:v>
                </c:pt>
                <c:pt idx="99">
                  <c:v>0.99068045022240003</c:v>
                </c:pt>
                <c:pt idx="100">
                  <c:v>0.99066409484163198</c:v>
                </c:pt>
                <c:pt idx="101">
                  <c:v>0.93097389208322301</c:v>
                </c:pt>
                <c:pt idx="102">
                  <c:v>0.82225920653269502</c:v>
                </c:pt>
                <c:pt idx="103">
                  <c:v>0.68260707704953405</c:v>
                </c:pt>
                <c:pt idx="104">
                  <c:v>0.53265214657410698</c:v>
                </c:pt>
                <c:pt idx="105">
                  <c:v>0.39069469434431198</c:v>
                </c:pt>
                <c:pt idx="106">
                  <c:v>0.26937229588544398</c:v>
                </c:pt>
                <c:pt idx="107">
                  <c:v>0.174574816327109</c:v>
                </c:pt>
                <c:pt idx="108">
                  <c:v>0.106342436051893</c:v>
                </c:pt>
                <c:pt idx="109">
                  <c:v>6.0883950160614E-2</c:v>
                </c:pt>
                <c:pt idx="110">
                  <c:v>3.27594925509729E-2</c:v>
                </c:pt>
                <c:pt idx="111">
                  <c:v>1.6564138861515199E-2</c:v>
                </c:pt>
                <c:pt idx="112">
                  <c:v>7.8695453599449995E-3</c:v>
                </c:pt>
                <c:pt idx="113">
                  <c:v>3.5125612162438999E-3</c:v>
                </c:pt>
                <c:pt idx="114">
                  <c:v>1.4727492736196E-3</c:v>
                </c:pt>
                <c:pt idx="115">
                  <c:v>5.7995517974379998E-4</c:v>
                </c:pt>
                <c:pt idx="116">
                  <c:v>2.1445871275650001E-4</c:v>
                </c:pt>
                <c:pt idx="117">
                  <c:v>7.4454760541700001E-5</c:v>
                </c:pt>
                <c:pt idx="118">
                  <c:v>2.4263279894600001E-5</c:v>
                </c:pt>
                <c:pt idx="119">
                  <c:v>7.4202129430999996E-6</c:v>
                </c:pt>
                <c:pt idx="120">
                  <c:v>2.1290571751000001E-6</c:v>
                </c:pt>
                <c:pt idx="121">
                  <c:v>5.7299285739999997E-7</c:v>
                </c:pt>
                <c:pt idx="122">
                  <c:v>1.4460430610000001E-7</c:v>
                </c:pt>
                <c:pt idx="123">
                  <c:v>3.42101295E-8</c:v>
                </c:pt>
                <c:pt idx="124">
                  <c:v>7.5846036000000008E-9</c:v>
                </c:pt>
                <c:pt idx="125">
                  <c:v>1.5753259999999999E-9</c:v>
                </c:pt>
                <c:pt idx="126">
                  <c:v>3.0641729999999998E-10</c:v>
                </c:pt>
                <c:pt idx="127">
                  <c:v>5.5795499999999997E-11</c:v>
                </c:pt>
                <c:pt idx="128">
                  <c:v>9.5073999999999997E-12</c:v>
                </c:pt>
                <c:pt idx="129">
                  <c:v>1.5151000000000001E-12</c:v>
                </c:pt>
                <c:pt idx="130">
                  <c:v>2.254E-13</c:v>
                </c:pt>
                <c:pt idx="131">
                  <c:v>3.1599999999999999E-14</c:v>
                </c:pt>
                <c:pt idx="132">
                  <c:v>4.4999999999999998E-15</c:v>
                </c:pt>
                <c:pt idx="133">
                  <c:v>5.0000000000000004E-16</c:v>
                </c:pt>
                <c:pt idx="134">
                  <c:v>-9.9999999999999998E-17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v> C (t=3T/4)</c:v>
          </c:tx>
          <c:spPr>
            <a:ln w="190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Sheet2!$AA$2:$AA$257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9.9999999999999998E-17</c:v>
                </c:pt>
                <c:pt idx="96">
                  <c:v>9.9999999999999998E-17</c:v>
                </c:pt>
                <c:pt idx="97">
                  <c:v>-3.9999999999999999E-16</c:v>
                </c:pt>
                <c:pt idx="98">
                  <c:v>-4.6999999999999999E-15</c:v>
                </c:pt>
                <c:pt idx="99">
                  <c:v>-2.7099999999999999E-14</c:v>
                </c:pt>
                <c:pt idx="100">
                  <c:v>2.2999999999999999E-15</c:v>
                </c:pt>
                <c:pt idx="101">
                  <c:v>2.0207000000000001E-12</c:v>
                </c:pt>
                <c:pt idx="102">
                  <c:v>2.75421E-11</c:v>
                </c:pt>
                <c:pt idx="103">
                  <c:v>2.5065249999999998E-10</c:v>
                </c:pt>
                <c:pt idx="104">
                  <c:v>1.8238195000000001E-9</c:v>
                </c:pt>
                <c:pt idx="105">
                  <c:v>1.1284972199999999E-8</c:v>
                </c:pt>
                <c:pt idx="106">
                  <c:v>6.1196254400000003E-8</c:v>
                </c:pt>
                <c:pt idx="107">
                  <c:v>2.9602757540000001E-7</c:v>
                </c:pt>
                <c:pt idx="108">
                  <c:v>1.2922430734E-6</c:v>
                </c:pt>
                <c:pt idx="109">
                  <c:v>5.1320851767999997E-6</c:v>
                </c:pt>
                <c:pt idx="110">
                  <c:v>1.86550911758E-5</c:v>
                </c:pt>
                <c:pt idx="111">
                  <c:v>6.2354326377399993E-5</c:v>
                </c:pt>
                <c:pt idx="112">
                  <c:v>1.9235042995690001E-4</c:v>
                </c:pt>
                <c:pt idx="113">
                  <c:v>5.4924271255090004E-4</c:v>
                </c:pt>
                <c:pt idx="114">
                  <c:v>1.4552550237373E-3</c:v>
                </c:pt>
                <c:pt idx="115">
                  <c:v>3.5850969697437999E-3</c:v>
                </c:pt>
                <c:pt idx="116">
                  <c:v>8.2261085722037004E-3</c:v>
                </c:pt>
                <c:pt idx="117">
                  <c:v>1.7605685495142399E-2</c:v>
                </c:pt>
                <c:pt idx="118">
                  <c:v>3.5189930671266301E-2</c:v>
                </c:pt>
                <c:pt idx="119">
                  <c:v>6.5759279474945698E-2</c:v>
                </c:pt>
                <c:pt idx="120">
                  <c:v>0.11499294985464099</c:v>
                </c:pt>
                <c:pt idx="121">
                  <c:v>0.188325405046987</c:v>
                </c:pt>
                <c:pt idx="122">
                  <c:v>0.28904887925888301</c:v>
                </c:pt>
                <c:pt idx="123">
                  <c:v>0.41602437408805099</c:v>
                </c:pt>
                <c:pt idx="124">
                  <c:v>0.56179262941663499</c:v>
                </c:pt>
                <c:pt idx="125">
                  <c:v>0.71209198273748497</c:v>
                </c:pt>
                <c:pt idx="126">
                  <c:v>0.84754690798777099</c:v>
                </c:pt>
                <c:pt idx="127">
                  <c:v>0.94754183820940396</c:v>
                </c:pt>
                <c:pt idx="128">
                  <c:v>0.99530570744810698</c:v>
                </c:pt>
                <c:pt idx="129">
                  <c:v>0.98250224176421397</c:v>
                </c:pt>
                <c:pt idx="130">
                  <c:v>0.911603241013207</c:v>
                </c:pt>
                <c:pt idx="131">
                  <c:v>0.79511873546256295</c:v>
                </c:pt>
                <c:pt idx="132">
                  <c:v>0.65200962306570398</c:v>
                </c:pt>
                <c:pt idx="133">
                  <c:v>0.50268806998264304</c:v>
                </c:pt>
                <c:pt idx="134">
                  <c:v>0.364399576472347</c:v>
                </c:pt>
                <c:pt idx="135">
                  <c:v>0.24836493862242001</c:v>
                </c:pt>
                <c:pt idx="136">
                  <c:v>0.15915533257717901</c:v>
                </c:pt>
                <c:pt idx="137">
                  <c:v>9.5883392956440799E-2</c:v>
                </c:pt>
                <c:pt idx="138">
                  <c:v>5.4302221969018599E-2</c:v>
                </c:pt>
                <c:pt idx="139">
                  <c:v>2.89063193641097E-2</c:v>
                </c:pt>
                <c:pt idx="140">
                  <c:v>1.44612722849562E-2</c:v>
                </c:pt>
                <c:pt idx="141">
                  <c:v>6.7980598247740004E-3</c:v>
                </c:pt>
                <c:pt idx="142">
                  <c:v>3.0022258421393E-3</c:v>
                </c:pt>
                <c:pt idx="143">
                  <c:v>1.2453335212729E-3</c:v>
                </c:pt>
                <c:pt idx="144">
                  <c:v>4.8507052876099998E-4</c:v>
                </c:pt>
                <c:pt idx="145">
                  <c:v>1.7737105863069999E-4</c:v>
                </c:pt>
                <c:pt idx="146">
                  <c:v>6.0868095548599998E-5</c:v>
                </c:pt>
                <c:pt idx="147">
                  <c:v>1.95967754277E-5</c:v>
                </c:pt>
                <c:pt idx="148">
                  <c:v>5.9171754638999999E-6</c:v>
                </c:pt>
                <c:pt idx="149">
                  <c:v>1.6749965847E-6</c:v>
                </c:pt>
                <c:pt idx="150">
                  <c:v>4.4432936849999999E-7</c:v>
                </c:pt>
                <c:pt idx="151">
                  <c:v>1.104069399E-7</c:v>
                </c:pt>
                <c:pt idx="152">
                  <c:v>2.5685180300000001E-8</c:v>
                </c:pt>
                <c:pt idx="153">
                  <c:v>5.5916961999999997E-9</c:v>
                </c:pt>
                <c:pt idx="154">
                  <c:v>1.1385269E-9</c:v>
                </c:pt>
                <c:pt idx="155">
                  <c:v>2.1668509999999999E-10</c:v>
                </c:pt>
                <c:pt idx="156">
                  <c:v>3.8524000000000002E-11</c:v>
                </c:pt>
                <c:pt idx="157">
                  <c:v>6.3939E-12</c:v>
                </c:pt>
                <c:pt idx="158">
                  <c:v>9.8969999999999991E-13</c:v>
                </c:pt>
                <c:pt idx="159">
                  <c:v>1.4269999999999999E-13</c:v>
                </c:pt>
                <c:pt idx="160">
                  <c:v>1.9400000000000001E-14</c:v>
                </c:pt>
                <c:pt idx="161">
                  <c:v>2.7000000000000001E-15</c:v>
                </c:pt>
                <c:pt idx="162">
                  <c:v>2.9999999999999999E-16</c:v>
                </c:pt>
                <c:pt idx="163">
                  <c:v>-9.9999999999999998E-17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 C (t=T)</c:v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Sheet2!$AB$2:$AB$257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9.9999999999999998E-17</c:v>
                </c:pt>
                <c:pt idx="125">
                  <c:v>9.9999999999999998E-17</c:v>
                </c:pt>
                <c:pt idx="126">
                  <c:v>7.9999999999999998E-16</c:v>
                </c:pt>
                <c:pt idx="127">
                  <c:v>1.9000000000000001E-15</c:v>
                </c:pt>
                <c:pt idx="128">
                  <c:v>-2.8100000000000001E-14</c:v>
                </c:pt>
                <c:pt idx="129">
                  <c:v>-3.813E-13</c:v>
                </c:pt>
                <c:pt idx="130">
                  <c:v>-2.3832000000000002E-12</c:v>
                </c:pt>
                <c:pt idx="131">
                  <c:v>-5.4251000000000004E-12</c:v>
                </c:pt>
                <c:pt idx="132">
                  <c:v>5.9518999999999996E-11</c:v>
                </c:pt>
                <c:pt idx="133">
                  <c:v>9.2178630000000004E-10</c:v>
                </c:pt>
                <c:pt idx="134">
                  <c:v>7.7931915000000005E-9</c:v>
                </c:pt>
                <c:pt idx="135">
                  <c:v>5.04700827E-8</c:v>
                </c:pt>
                <c:pt idx="136">
                  <c:v>2.7346437759999998E-7</c:v>
                </c:pt>
                <c:pt idx="137">
                  <c:v>1.2886084006E-6</c:v>
                </c:pt>
                <c:pt idx="138">
                  <c:v>5.3946660851999996E-6</c:v>
                </c:pt>
                <c:pt idx="139">
                  <c:v>2.0335918845300001E-5</c:v>
                </c:pt>
                <c:pt idx="140">
                  <c:v>6.9664626485899998E-5</c:v>
                </c:pt>
                <c:pt idx="141">
                  <c:v>2.1832788771450001E-4</c:v>
                </c:pt>
                <c:pt idx="142">
                  <c:v>6.2914331946899995E-4</c:v>
                </c:pt>
                <c:pt idx="143">
                  <c:v>1.6735876905090001E-3</c:v>
                </c:pt>
                <c:pt idx="144">
                  <c:v>4.1226670477581004E-3</c:v>
                </c:pt>
                <c:pt idx="145">
                  <c:v>9.4288271977532E-3</c:v>
                </c:pt>
                <c:pt idx="146">
                  <c:v>2.0063739266315401E-2</c:v>
                </c:pt>
                <c:pt idx="147">
                  <c:v>3.9793721586327199E-2</c:v>
                </c:pt>
                <c:pt idx="148">
                  <c:v>7.3674692225327604E-2</c:v>
                </c:pt>
                <c:pt idx="149">
                  <c:v>0.12749031119328999</c:v>
                </c:pt>
                <c:pt idx="150">
                  <c:v>0.20642555204820801</c:v>
                </c:pt>
                <c:pt idx="151">
                  <c:v>0.31302637173241898</c:v>
                </c:pt>
                <c:pt idx="152">
                  <c:v>0.44491293703773099</c:v>
                </c:pt>
                <c:pt idx="153">
                  <c:v>0.59311783028581899</c:v>
                </c:pt>
                <c:pt idx="154">
                  <c:v>0.74204501169125703</c:v>
                </c:pt>
                <c:pt idx="155">
                  <c:v>0.87167760869954103</c:v>
                </c:pt>
                <c:pt idx="156">
                  <c:v>0.96182669713483004</c:v>
                </c:pt>
                <c:pt idx="157">
                  <c:v>0.99724399566237298</c:v>
                </c:pt>
                <c:pt idx="158">
                  <c:v>0.97183035355722802</c:v>
                </c:pt>
                <c:pt idx="159">
                  <c:v>0.89034746818194199</c:v>
                </c:pt>
                <c:pt idx="160">
                  <c:v>0.76697490282320602</c:v>
                </c:pt>
                <c:pt idx="161">
                  <c:v>0.62130732276370104</c:v>
                </c:pt>
                <c:pt idx="162">
                  <c:v>0.473332884559653</c:v>
                </c:pt>
                <c:pt idx="163">
                  <c:v>0.33913624695822198</c:v>
                </c:pt>
                <c:pt idx="164">
                  <c:v>0.22851975029311</c:v>
                </c:pt>
                <c:pt idx="165">
                  <c:v>0.14480814229605901</c:v>
                </c:pt>
                <c:pt idx="166">
                  <c:v>8.6286594096657607E-2</c:v>
                </c:pt>
                <c:pt idx="167">
                  <c:v>4.8341525392885297E-2</c:v>
                </c:pt>
                <c:pt idx="168">
                  <c:v>2.5459752470018301E-2</c:v>
                </c:pt>
                <c:pt idx="169">
                  <c:v>1.26025876126031E-2</c:v>
                </c:pt>
                <c:pt idx="170">
                  <c:v>5.8618787905687E-3</c:v>
                </c:pt>
                <c:pt idx="171">
                  <c:v>2.5613579491385002E-3</c:v>
                </c:pt>
                <c:pt idx="172">
                  <c:v>1.0510651944266999E-3</c:v>
                </c:pt>
                <c:pt idx="173">
                  <c:v>4.0491997269220001E-4</c:v>
                </c:pt>
                <c:pt idx="174">
                  <c:v>1.463953972861E-4</c:v>
                </c:pt>
                <c:pt idx="175">
                  <c:v>4.9650848629599997E-5</c:v>
                </c:pt>
                <c:pt idx="176">
                  <c:v>1.57896519288E-5</c:v>
                </c:pt>
                <c:pt idx="177">
                  <c:v>4.7060136164000001E-6</c:v>
                </c:pt>
                <c:pt idx="178">
                  <c:v>1.3138273171E-6</c:v>
                </c:pt>
                <c:pt idx="179">
                  <c:v>3.433825191E-7</c:v>
                </c:pt>
                <c:pt idx="180">
                  <c:v>8.3965804500000004E-8</c:v>
                </c:pt>
                <c:pt idx="181">
                  <c:v>1.91963417E-8</c:v>
                </c:pt>
                <c:pt idx="182">
                  <c:v>4.1002432000000001E-9</c:v>
                </c:pt>
                <c:pt idx="183">
                  <c:v>8.1758549999999998E-10</c:v>
                </c:pt>
                <c:pt idx="184">
                  <c:v>1.520611E-10</c:v>
                </c:pt>
                <c:pt idx="185">
                  <c:v>2.6355099999999999E-11</c:v>
                </c:pt>
                <c:pt idx="186">
                  <c:v>4.2523000000000004E-12</c:v>
                </c:pt>
                <c:pt idx="187">
                  <c:v>6.3779999999999997E-13</c:v>
                </c:pt>
                <c:pt idx="188">
                  <c:v>8.8799999999999998E-14</c:v>
                </c:pt>
                <c:pt idx="189">
                  <c:v>1.17E-14</c:v>
                </c:pt>
                <c:pt idx="190">
                  <c:v>1.6E-15</c:v>
                </c:pt>
                <c:pt idx="191">
                  <c:v>9.9999999999999998E-17</c:v>
                </c:pt>
                <c:pt idx="192">
                  <c:v>-9.9999999999999998E-17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v> C exact</c:v>
          </c:tx>
          <c:spPr>
            <a:ln>
              <a:noFill/>
            </a:ln>
          </c:spPr>
          <c:marker>
            <c:symbol val="square"/>
            <c:size val="5"/>
            <c:spPr>
              <a:noFill/>
              <a:ln>
                <a:solidFill>
                  <a:prstClr val="black"/>
                </a:solidFill>
              </a:ln>
            </c:spPr>
          </c:marker>
          <c:xVal>
            <c:numRef>
              <c:f>Sheet2!$W$2:$W$257</c:f>
              <c:numCache>
                <c:formatCode>General</c:formatCode>
                <c:ptCount val="256"/>
                <c:pt idx="0">
                  <c:v>150</c:v>
                </c:pt>
                <c:pt idx="1">
                  <c:v>350</c:v>
                </c:pt>
                <c:pt idx="2">
                  <c:v>550</c:v>
                </c:pt>
                <c:pt idx="3">
                  <c:v>750</c:v>
                </c:pt>
                <c:pt idx="4">
                  <c:v>950</c:v>
                </c:pt>
                <c:pt idx="5">
                  <c:v>1150</c:v>
                </c:pt>
                <c:pt idx="6">
                  <c:v>1350</c:v>
                </c:pt>
                <c:pt idx="7">
                  <c:v>1550</c:v>
                </c:pt>
                <c:pt idx="8">
                  <c:v>1750</c:v>
                </c:pt>
                <c:pt idx="9">
                  <c:v>1950</c:v>
                </c:pt>
                <c:pt idx="10">
                  <c:v>2150</c:v>
                </c:pt>
                <c:pt idx="11">
                  <c:v>2350</c:v>
                </c:pt>
                <c:pt idx="12">
                  <c:v>2550</c:v>
                </c:pt>
                <c:pt idx="13">
                  <c:v>2750</c:v>
                </c:pt>
                <c:pt idx="14">
                  <c:v>2950</c:v>
                </c:pt>
                <c:pt idx="15">
                  <c:v>3150</c:v>
                </c:pt>
                <c:pt idx="16">
                  <c:v>3350</c:v>
                </c:pt>
                <c:pt idx="17">
                  <c:v>3550</c:v>
                </c:pt>
                <c:pt idx="18">
                  <c:v>3750</c:v>
                </c:pt>
                <c:pt idx="19">
                  <c:v>3950</c:v>
                </c:pt>
                <c:pt idx="20">
                  <c:v>4150</c:v>
                </c:pt>
                <c:pt idx="21">
                  <c:v>4350</c:v>
                </c:pt>
                <c:pt idx="22">
                  <c:v>4550</c:v>
                </c:pt>
                <c:pt idx="23">
                  <c:v>4750</c:v>
                </c:pt>
                <c:pt idx="24">
                  <c:v>4950</c:v>
                </c:pt>
                <c:pt idx="25">
                  <c:v>5150</c:v>
                </c:pt>
                <c:pt idx="26">
                  <c:v>5350</c:v>
                </c:pt>
                <c:pt idx="27">
                  <c:v>5550</c:v>
                </c:pt>
                <c:pt idx="28">
                  <c:v>5750</c:v>
                </c:pt>
                <c:pt idx="29">
                  <c:v>5950</c:v>
                </c:pt>
                <c:pt idx="30">
                  <c:v>6150</c:v>
                </c:pt>
                <c:pt idx="31">
                  <c:v>6350</c:v>
                </c:pt>
                <c:pt idx="32">
                  <c:v>6550</c:v>
                </c:pt>
                <c:pt idx="33">
                  <c:v>6750</c:v>
                </c:pt>
                <c:pt idx="34">
                  <c:v>6950</c:v>
                </c:pt>
                <c:pt idx="35">
                  <c:v>7150</c:v>
                </c:pt>
                <c:pt idx="36">
                  <c:v>7350</c:v>
                </c:pt>
                <c:pt idx="37">
                  <c:v>7550</c:v>
                </c:pt>
                <c:pt idx="38">
                  <c:v>7750</c:v>
                </c:pt>
                <c:pt idx="39">
                  <c:v>7950</c:v>
                </c:pt>
                <c:pt idx="40">
                  <c:v>8150</c:v>
                </c:pt>
                <c:pt idx="41">
                  <c:v>8350</c:v>
                </c:pt>
                <c:pt idx="42">
                  <c:v>8550</c:v>
                </c:pt>
                <c:pt idx="43">
                  <c:v>8750</c:v>
                </c:pt>
                <c:pt idx="44">
                  <c:v>8950</c:v>
                </c:pt>
                <c:pt idx="45">
                  <c:v>9150</c:v>
                </c:pt>
                <c:pt idx="46">
                  <c:v>9350</c:v>
                </c:pt>
                <c:pt idx="47">
                  <c:v>9550</c:v>
                </c:pt>
                <c:pt idx="48">
                  <c:v>9750</c:v>
                </c:pt>
                <c:pt idx="49">
                  <c:v>9950</c:v>
                </c:pt>
                <c:pt idx="50">
                  <c:v>10150</c:v>
                </c:pt>
                <c:pt idx="51">
                  <c:v>10350</c:v>
                </c:pt>
                <c:pt idx="52">
                  <c:v>10550</c:v>
                </c:pt>
                <c:pt idx="53">
                  <c:v>10750</c:v>
                </c:pt>
                <c:pt idx="54">
                  <c:v>10950</c:v>
                </c:pt>
                <c:pt idx="55">
                  <c:v>11150</c:v>
                </c:pt>
                <c:pt idx="56">
                  <c:v>11350</c:v>
                </c:pt>
                <c:pt idx="57">
                  <c:v>11550</c:v>
                </c:pt>
                <c:pt idx="58">
                  <c:v>11750</c:v>
                </c:pt>
                <c:pt idx="59">
                  <c:v>11950</c:v>
                </c:pt>
                <c:pt idx="60">
                  <c:v>12150</c:v>
                </c:pt>
                <c:pt idx="61">
                  <c:v>12350</c:v>
                </c:pt>
                <c:pt idx="62">
                  <c:v>12550</c:v>
                </c:pt>
                <c:pt idx="63">
                  <c:v>12750</c:v>
                </c:pt>
                <c:pt idx="64">
                  <c:v>12950</c:v>
                </c:pt>
                <c:pt idx="65">
                  <c:v>13150</c:v>
                </c:pt>
                <c:pt idx="66">
                  <c:v>13350</c:v>
                </c:pt>
                <c:pt idx="67">
                  <c:v>13550</c:v>
                </c:pt>
                <c:pt idx="68">
                  <c:v>13750</c:v>
                </c:pt>
                <c:pt idx="69">
                  <c:v>13950</c:v>
                </c:pt>
                <c:pt idx="70">
                  <c:v>14150</c:v>
                </c:pt>
                <c:pt idx="71">
                  <c:v>14350</c:v>
                </c:pt>
                <c:pt idx="72">
                  <c:v>14550</c:v>
                </c:pt>
                <c:pt idx="73">
                  <c:v>14750</c:v>
                </c:pt>
                <c:pt idx="74">
                  <c:v>14950</c:v>
                </c:pt>
                <c:pt idx="75">
                  <c:v>15150</c:v>
                </c:pt>
                <c:pt idx="76">
                  <c:v>15350</c:v>
                </c:pt>
                <c:pt idx="77">
                  <c:v>15550</c:v>
                </c:pt>
                <c:pt idx="78">
                  <c:v>15750</c:v>
                </c:pt>
                <c:pt idx="79">
                  <c:v>15950</c:v>
                </c:pt>
                <c:pt idx="80">
                  <c:v>16150</c:v>
                </c:pt>
                <c:pt idx="81">
                  <c:v>16350</c:v>
                </c:pt>
                <c:pt idx="82">
                  <c:v>16550</c:v>
                </c:pt>
                <c:pt idx="83">
                  <c:v>16750</c:v>
                </c:pt>
                <c:pt idx="84">
                  <c:v>16950</c:v>
                </c:pt>
                <c:pt idx="85">
                  <c:v>17150</c:v>
                </c:pt>
                <c:pt idx="86">
                  <c:v>17350</c:v>
                </c:pt>
                <c:pt idx="87">
                  <c:v>17550</c:v>
                </c:pt>
                <c:pt idx="88">
                  <c:v>17750</c:v>
                </c:pt>
                <c:pt idx="89">
                  <c:v>17950</c:v>
                </c:pt>
                <c:pt idx="90">
                  <c:v>18150</c:v>
                </c:pt>
                <c:pt idx="91">
                  <c:v>18350</c:v>
                </c:pt>
                <c:pt idx="92">
                  <c:v>18550</c:v>
                </c:pt>
                <c:pt idx="93">
                  <c:v>18750</c:v>
                </c:pt>
                <c:pt idx="94">
                  <c:v>18950</c:v>
                </c:pt>
                <c:pt idx="95">
                  <c:v>19150</c:v>
                </c:pt>
                <c:pt idx="96">
                  <c:v>19350</c:v>
                </c:pt>
                <c:pt idx="97">
                  <c:v>19550</c:v>
                </c:pt>
                <c:pt idx="98">
                  <c:v>19750</c:v>
                </c:pt>
                <c:pt idx="99">
                  <c:v>19950</c:v>
                </c:pt>
                <c:pt idx="100">
                  <c:v>20150</c:v>
                </c:pt>
                <c:pt idx="101">
                  <c:v>20350</c:v>
                </c:pt>
                <c:pt idx="102">
                  <c:v>20550</c:v>
                </c:pt>
                <c:pt idx="103">
                  <c:v>20750</c:v>
                </c:pt>
                <c:pt idx="104">
                  <c:v>20950</c:v>
                </c:pt>
                <c:pt idx="105">
                  <c:v>21150</c:v>
                </c:pt>
                <c:pt idx="106">
                  <c:v>21350</c:v>
                </c:pt>
                <c:pt idx="107">
                  <c:v>21550</c:v>
                </c:pt>
                <c:pt idx="108">
                  <c:v>21750</c:v>
                </c:pt>
                <c:pt idx="109">
                  <c:v>21950</c:v>
                </c:pt>
                <c:pt idx="110">
                  <c:v>22150</c:v>
                </c:pt>
                <c:pt idx="111">
                  <c:v>22350</c:v>
                </c:pt>
                <c:pt idx="112">
                  <c:v>22550</c:v>
                </c:pt>
                <c:pt idx="113">
                  <c:v>22750</c:v>
                </c:pt>
                <c:pt idx="114">
                  <c:v>22950</c:v>
                </c:pt>
                <c:pt idx="115">
                  <c:v>23150</c:v>
                </c:pt>
                <c:pt idx="116">
                  <c:v>23350</c:v>
                </c:pt>
                <c:pt idx="117">
                  <c:v>23550</c:v>
                </c:pt>
                <c:pt idx="118">
                  <c:v>23750</c:v>
                </c:pt>
                <c:pt idx="119">
                  <c:v>23950</c:v>
                </c:pt>
                <c:pt idx="120">
                  <c:v>24150</c:v>
                </c:pt>
                <c:pt idx="121">
                  <c:v>24350</c:v>
                </c:pt>
                <c:pt idx="122">
                  <c:v>24550</c:v>
                </c:pt>
                <c:pt idx="123">
                  <c:v>24750</c:v>
                </c:pt>
                <c:pt idx="124">
                  <c:v>24950</c:v>
                </c:pt>
                <c:pt idx="125">
                  <c:v>25150</c:v>
                </c:pt>
                <c:pt idx="126">
                  <c:v>25350</c:v>
                </c:pt>
                <c:pt idx="127">
                  <c:v>25550</c:v>
                </c:pt>
                <c:pt idx="128">
                  <c:v>25750</c:v>
                </c:pt>
                <c:pt idx="129">
                  <c:v>25950</c:v>
                </c:pt>
                <c:pt idx="130">
                  <c:v>26150</c:v>
                </c:pt>
                <c:pt idx="131">
                  <c:v>26350</c:v>
                </c:pt>
                <c:pt idx="132">
                  <c:v>26550</c:v>
                </c:pt>
                <c:pt idx="133">
                  <c:v>26750</c:v>
                </c:pt>
                <c:pt idx="134">
                  <c:v>26950</c:v>
                </c:pt>
                <c:pt idx="135">
                  <c:v>27150</c:v>
                </c:pt>
                <c:pt idx="136">
                  <c:v>27350</c:v>
                </c:pt>
                <c:pt idx="137">
                  <c:v>27550</c:v>
                </c:pt>
                <c:pt idx="138">
                  <c:v>27750</c:v>
                </c:pt>
                <c:pt idx="139">
                  <c:v>27950</c:v>
                </c:pt>
                <c:pt idx="140">
                  <c:v>28150</c:v>
                </c:pt>
                <c:pt idx="141">
                  <c:v>28350</c:v>
                </c:pt>
                <c:pt idx="142">
                  <c:v>28550</c:v>
                </c:pt>
                <c:pt idx="143">
                  <c:v>28750</c:v>
                </c:pt>
                <c:pt idx="144">
                  <c:v>28950</c:v>
                </c:pt>
                <c:pt idx="145">
                  <c:v>29150</c:v>
                </c:pt>
                <c:pt idx="146">
                  <c:v>29350</c:v>
                </c:pt>
                <c:pt idx="147">
                  <c:v>29550</c:v>
                </c:pt>
                <c:pt idx="148">
                  <c:v>29750</c:v>
                </c:pt>
                <c:pt idx="149">
                  <c:v>29950</c:v>
                </c:pt>
                <c:pt idx="150">
                  <c:v>30150</c:v>
                </c:pt>
                <c:pt idx="151">
                  <c:v>30350</c:v>
                </c:pt>
                <c:pt idx="152">
                  <c:v>30550</c:v>
                </c:pt>
                <c:pt idx="153">
                  <c:v>30750</c:v>
                </c:pt>
                <c:pt idx="154">
                  <c:v>30950</c:v>
                </c:pt>
                <c:pt idx="155">
                  <c:v>31150</c:v>
                </c:pt>
                <c:pt idx="156">
                  <c:v>31350</c:v>
                </c:pt>
                <c:pt idx="157">
                  <c:v>31550</c:v>
                </c:pt>
                <c:pt idx="158">
                  <c:v>31750</c:v>
                </c:pt>
                <c:pt idx="159">
                  <c:v>31950</c:v>
                </c:pt>
                <c:pt idx="160">
                  <c:v>32150</c:v>
                </c:pt>
                <c:pt idx="161">
                  <c:v>32350</c:v>
                </c:pt>
                <c:pt idx="162">
                  <c:v>32550</c:v>
                </c:pt>
                <c:pt idx="163">
                  <c:v>32750</c:v>
                </c:pt>
                <c:pt idx="164">
                  <c:v>32950</c:v>
                </c:pt>
                <c:pt idx="165">
                  <c:v>33150</c:v>
                </c:pt>
                <c:pt idx="166">
                  <c:v>33350</c:v>
                </c:pt>
                <c:pt idx="167">
                  <c:v>33550</c:v>
                </c:pt>
                <c:pt idx="168">
                  <c:v>33750</c:v>
                </c:pt>
                <c:pt idx="169">
                  <c:v>33950</c:v>
                </c:pt>
                <c:pt idx="170">
                  <c:v>34150</c:v>
                </c:pt>
                <c:pt idx="171">
                  <c:v>34350</c:v>
                </c:pt>
                <c:pt idx="172">
                  <c:v>34550</c:v>
                </c:pt>
                <c:pt idx="173">
                  <c:v>34750</c:v>
                </c:pt>
                <c:pt idx="174">
                  <c:v>34950</c:v>
                </c:pt>
                <c:pt idx="175">
                  <c:v>35150</c:v>
                </c:pt>
                <c:pt idx="176">
                  <c:v>35350</c:v>
                </c:pt>
                <c:pt idx="177">
                  <c:v>35550</c:v>
                </c:pt>
                <c:pt idx="178">
                  <c:v>35750</c:v>
                </c:pt>
                <c:pt idx="179">
                  <c:v>35950</c:v>
                </c:pt>
                <c:pt idx="180">
                  <c:v>36150</c:v>
                </c:pt>
                <c:pt idx="181">
                  <c:v>36350</c:v>
                </c:pt>
                <c:pt idx="182">
                  <c:v>36550</c:v>
                </c:pt>
                <c:pt idx="183">
                  <c:v>36750</c:v>
                </c:pt>
                <c:pt idx="184">
                  <c:v>36950</c:v>
                </c:pt>
                <c:pt idx="185">
                  <c:v>37150</c:v>
                </c:pt>
                <c:pt idx="186">
                  <c:v>37350</c:v>
                </c:pt>
                <c:pt idx="187">
                  <c:v>37550</c:v>
                </c:pt>
                <c:pt idx="188">
                  <c:v>37750</c:v>
                </c:pt>
                <c:pt idx="189">
                  <c:v>37950</c:v>
                </c:pt>
                <c:pt idx="190">
                  <c:v>38150</c:v>
                </c:pt>
                <c:pt idx="191">
                  <c:v>38350</c:v>
                </c:pt>
                <c:pt idx="192">
                  <c:v>38550</c:v>
                </c:pt>
                <c:pt idx="193">
                  <c:v>38750</c:v>
                </c:pt>
                <c:pt idx="194">
                  <c:v>38950</c:v>
                </c:pt>
                <c:pt idx="195">
                  <c:v>39150</c:v>
                </c:pt>
                <c:pt idx="196">
                  <c:v>39350</c:v>
                </c:pt>
                <c:pt idx="197">
                  <c:v>39550</c:v>
                </c:pt>
                <c:pt idx="198">
                  <c:v>39750</c:v>
                </c:pt>
                <c:pt idx="199">
                  <c:v>39950</c:v>
                </c:pt>
                <c:pt idx="200">
                  <c:v>40150</c:v>
                </c:pt>
                <c:pt idx="201">
                  <c:v>40350</c:v>
                </c:pt>
                <c:pt idx="202">
                  <c:v>40550</c:v>
                </c:pt>
                <c:pt idx="203">
                  <c:v>40750</c:v>
                </c:pt>
                <c:pt idx="204">
                  <c:v>40950</c:v>
                </c:pt>
                <c:pt idx="205">
                  <c:v>41150</c:v>
                </c:pt>
                <c:pt idx="206">
                  <c:v>41350</c:v>
                </c:pt>
                <c:pt idx="207">
                  <c:v>41550</c:v>
                </c:pt>
                <c:pt idx="208">
                  <c:v>41750</c:v>
                </c:pt>
                <c:pt idx="209">
                  <c:v>41950</c:v>
                </c:pt>
                <c:pt idx="210">
                  <c:v>42150</c:v>
                </c:pt>
                <c:pt idx="211">
                  <c:v>42350</c:v>
                </c:pt>
                <c:pt idx="212">
                  <c:v>42550</c:v>
                </c:pt>
                <c:pt idx="213">
                  <c:v>42750</c:v>
                </c:pt>
                <c:pt idx="214">
                  <c:v>42950</c:v>
                </c:pt>
                <c:pt idx="215">
                  <c:v>43150</c:v>
                </c:pt>
                <c:pt idx="216">
                  <c:v>43350</c:v>
                </c:pt>
                <c:pt idx="217">
                  <c:v>43550</c:v>
                </c:pt>
                <c:pt idx="218">
                  <c:v>43750</c:v>
                </c:pt>
                <c:pt idx="219">
                  <c:v>43950</c:v>
                </c:pt>
                <c:pt idx="220">
                  <c:v>44150</c:v>
                </c:pt>
                <c:pt idx="221">
                  <c:v>44350</c:v>
                </c:pt>
                <c:pt idx="222">
                  <c:v>44550</c:v>
                </c:pt>
                <c:pt idx="223">
                  <c:v>44750</c:v>
                </c:pt>
                <c:pt idx="224">
                  <c:v>44950</c:v>
                </c:pt>
                <c:pt idx="225">
                  <c:v>45150</c:v>
                </c:pt>
                <c:pt idx="226">
                  <c:v>45350</c:v>
                </c:pt>
                <c:pt idx="227">
                  <c:v>45550</c:v>
                </c:pt>
                <c:pt idx="228">
                  <c:v>45750</c:v>
                </c:pt>
                <c:pt idx="229">
                  <c:v>45950</c:v>
                </c:pt>
                <c:pt idx="230">
                  <c:v>46150</c:v>
                </c:pt>
                <c:pt idx="231">
                  <c:v>46350</c:v>
                </c:pt>
                <c:pt idx="232">
                  <c:v>46550</c:v>
                </c:pt>
                <c:pt idx="233">
                  <c:v>46750</c:v>
                </c:pt>
                <c:pt idx="234">
                  <c:v>46950</c:v>
                </c:pt>
                <c:pt idx="235">
                  <c:v>47150</c:v>
                </c:pt>
                <c:pt idx="236">
                  <c:v>47350</c:v>
                </c:pt>
                <c:pt idx="237">
                  <c:v>47550</c:v>
                </c:pt>
                <c:pt idx="238">
                  <c:v>47750</c:v>
                </c:pt>
                <c:pt idx="239">
                  <c:v>47950</c:v>
                </c:pt>
                <c:pt idx="240">
                  <c:v>48150</c:v>
                </c:pt>
                <c:pt idx="241">
                  <c:v>48350</c:v>
                </c:pt>
                <c:pt idx="242">
                  <c:v>48550</c:v>
                </c:pt>
                <c:pt idx="243">
                  <c:v>48750</c:v>
                </c:pt>
                <c:pt idx="244">
                  <c:v>48950</c:v>
                </c:pt>
                <c:pt idx="245">
                  <c:v>49150</c:v>
                </c:pt>
                <c:pt idx="246">
                  <c:v>49350</c:v>
                </c:pt>
                <c:pt idx="247">
                  <c:v>49550</c:v>
                </c:pt>
                <c:pt idx="248">
                  <c:v>49750</c:v>
                </c:pt>
                <c:pt idx="249">
                  <c:v>49950</c:v>
                </c:pt>
                <c:pt idx="250">
                  <c:v>50150</c:v>
                </c:pt>
                <c:pt idx="251">
                  <c:v>50350</c:v>
                </c:pt>
                <c:pt idx="252">
                  <c:v>50550</c:v>
                </c:pt>
                <c:pt idx="253">
                  <c:v>50750</c:v>
                </c:pt>
                <c:pt idx="254">
                  <c:v>50950</c:v>
                </c:pt>
                <c:pt idx="255">
                  <c:v>51150</c:v>
                </c:pt>
              </c:numCache>
            </c:numRef>
          </c:xVal>
          <c:yVal>
            <c:numRef>
              <c:f>Sheet2!$AC$2:$AC$257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1.0999999999999999E-15</c:v>
                </c:pt>
                <c:pt idx="125">
                  <c:v>1.11E-14</c:v>
                </c:pt>
                <c:pt idx="126">
                  <c:v>7.5699999999999996E-14</c:v>
                </c:pt>
                <c:pt idx="127">
                  <c:v>5.0870000000000004E-13</c:v>
                </c:pt>
                <c:pt idx="128">
                  <c:v>3.2270999999999999E-12</c:v>
                </c:pt>
                <c:pt idx="129">
                  <c:v>1.9254399999999998E-11</c:v>
                </c:pt>
                <c:pt idx="130">
                  <c:v>1.079371E-10</c:v>
                </c:pt>
                <c:pt idx="131">
                  <c:v>5.6846970000000001E-10</c:v>
                </c:pt>
                <c:pt idx="132">
                  <c:v>2.8127816E-9</c:v>
                </c:pt>
                <c:pt idx="133">
                  <c:v>1.30753959E-8</c:v>
                </c:pt>
                <c:pt idx="134">
                  <c:v>5.7103779699999997E-8</c:v>
                </c:pt>
                <c:pt idx="135">
                  <c:v>2.3429652449999999E-7</c:v>
                </c:pt>
                <c:pt idx="136">
                  <c:v>9.0314592959999996E-7</c:v>
                </c:pt>
                <c:pt idx="137">
                  <c:v>3.2707035076E-6</c:v>
                </c:pt>
                <c:pt idx="138">
                  <c:v>1.1127962592000001E-5</c:v>
                </c:pt>
                <c:pt idx="139">
                  <c:v>3.5569801013900003E-5</c:v>
                </c:pt>
                <c:pt idx="140">
                  <c:v>1.068165569144E-4</c:v>
                </c:pt>
                <c:pt idx="141">
                  <c:v>3.013610596685E-4</c:v>
                </c:pt>
                <c:pt idx="142">
                  <c:v>7.9877997662349996E-4</c:v>
                </c:pt>
                <c:pt idx="143">
                  <c:v>1.9891096939397999E-3</c:v>
                </c:pt>
                <c:pt idx="144">
                  <c:v>4.6535231269991999E-3</c:v>
                </c:pt>
                <c:pt idx="145">
                  <c:v>1.02281395301064E-2</c:v>
                </c:pt>
                <c:pt idx="146">
                  <c:v>2.1120445706641702E-2</c:v>
                </c:pt>
                <c:pt idx="147">
                  <c:v>4.0973326187027398E-2</c:v>
                </c:pt>
                <c:pt idx="148">
                  <c:v>7.4677729780529598E-2</c:v>
                </c:pt>
                <c:pt idx="149">
                  <c:v>0.12787120828689999</c:v>
                </c:pt>
                <c:pt idx="150">
                  <c:v>0.205705657878785</c:v>
                </c:pt>
                <c:pt idx="151">
                  <c:v>0.31089342483666499</c:v>
                </c:pt>
                <c:pt idx="152">
                  <c:v>0.441436959715441</c:v>
                </c:pt>
                <c:pt idx="153">
                  <c:v>0.58886768317973703</c:v>
                </c:pt>
                <c:pt idx="154">
                  <c:v>0.73800387144658697</c:v>
                </c:pt>
                <c:pt idx="155">
                  <c:v>0.86894334514704796</c:v>
                </c:pt>
                <c:pt idx="156">
                  <c:v>0.96120538316693405</c:v>
                </c:pt>
                <c:pt idx="157">
                  <c:v>0.99892491250234405</c:v>
                </c:pt>
                <c:pt idx="158">
                  <c:v>0.97530716180303201</c:v>
                </c:pt>
                <c:pt idx="159">
                  <c:v>0.89462679203649098</c:v>
                </c:pt>
                <c:pt idx="160">
                  <c:v>0.77096435652830997</c:v>
                </c:pt>
                <c:pt idx="161">
                  <c:v>0.62419258442869496</c:v>
                </c:pt>
                <c:pt idx="162">
                  <c:v>0.47478260916208798</c:v>
                </c:pt>
                <c:pt idx="163">
                  <c:v>0.33928360878264202</c:v>
                </c:pt>
                <c:pt idx="164">
                  <c:v>0.227783789886288</c:v>
                </c:pt>
                <c:pt idx="165">
                  <c:v>0.14367281063600101</c:v>
                </c:pt>
                <c:pt idx="166">
                  <c:v>8.5136966827097704E-2</c:v>
                </c:pt>
                <c:pt idx="167">
                  <c:v>4.7397293464717299E-2</c:v>
                </c:pt>
                <c:pt idx="168">
                  <c:v>2.4790236133645401E-2</c:v>
                </c:pt>
                <c:pt idx="169">
                  <c:v>1.2181464399748E-2</c:v>
                </c:pt>
                <c:pt idx="170">
                  <c:v>5.6235429218473004E-3</c:v>
                </c:pt>
                <c:pt idx="171">
                  <c:v>2.4390020378425E-3</c:v>
                </c:pt>
                <c:pt idx="172">
                  <c:v>9.9381581049790002E-4</c:v>
                </c:pt>
                <c:pt idx="173">
                  <c:v>3.8044438679659998E-4</c:v>
                </c:pt>
                <c:pt idx="174">
                  <c:v>1.3682578503590001E-4</c:v>
                </c:pt>
                <c:pt idx="175">
                  <c:v>4.62313046865E-5</c:v>
                </c:pt>
                <c:pt idx="176">
                  <c:v>1.4675595260700001E-5</c:v>
                </c:pt>
                <c:pt idx="177">
                  <c:v>4.3766983470999999E-6</c:v>
                </c:pt>
                <c:pt idx="178">
                  <c:v>1.2262774777E-6</c:v>
                </c:pt>
                <c:pt idx="179">
                  <c:v>3.2279148690000002E-7</c:v>
                </c:pt>
                <c:pt idx="180">
                  <c:v>7.98263903E-8</c:v>
                </c:pt>
                <c:pt idx="181">
                  <c:v>1.85464994E-8</c:v>
                </c:pt>
                <c:pt idx="182">
                  <c:v>4.0482573000000002E-9</c:v>
                </c:pt>
                <c:pt idx="183">
                  <c:v>8.3016619999999997E-10</c:v>
                </c:pt>
                <c:pt idx="184">
                  <c:v>1.599375E-10</c:v>
                </c:pt>
                <c:pt idx="185">
                  <c:v>2.8948999999999999E-11</c:v>
                </c:pt>
                <c:pt idx="186">
                  <c:v>4.9246000000000002E-12</c:v>
                </c:pt>
                <c:pt idx="187">
                  <c:v>7.8590000000000001E-13</c:v>
                </c:pt>
                <c:pt idx="188">
                  <c:v>1.18E-13</c:v>
                </c:pt>
                <c:pt idx="189">
                  <c:v>1.7800000000000001E-14</c:v>
                </c:pt>
                <c:pt idx="190">
                  <c:v>4.4999999999999998E-15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1"/>
        </c:ser>
        <c:axId val="109511424"/>
        <c:axId val="109527040"/>
      </c:scatterChart>
      <c:valAx>
        <c:axId val="109511424"/>
        <c:scaling>
          <c:orientation val="minMax"/>
          <c:max val="35000"/>
          <c:min val="5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majorTickMark val="in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9527040"/>
        <c:crosses val="autoZero"/>
        <c:crossBetween val="midCat"/>
        <c:majorUnit val="5000"/>
      </c:valAx>
      <c:valAx>
        <c:axId val="109527040"/>
        <c:scaling>
          <c:orientation val="minMax"/>
          <c:max val="1.1000000000000001"/>
          <c:min val="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>
            <a:solidFill>
              <a:sysClr val="windowText" lastClr="000000"/>
            </a:solidFill>
          </a:ln>
        </c:spPr>
        <c:crossAx val="1095114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0420232207905296"/>
          <c:y val="0.21005959781343131"/>
          <c:w val="0.16147525676937441"/>
          <c:h val="0.58780764830431698"/>
        </c:manualLayout>
      </c:layout>
      <c:spPr>
        <a:ln>
          <a:solidFill>
            <a:schemeClr val="tx1"/>
          </a:solidFill>
        </a:ln>
      </c:spPr>
    </c:legend>
    <c:plotVisOnly val="1"/>
    <c:dispBlanksAs val="gap"/>
  </c:chart>
  <c:txPr>
    <a:bodyPr/>
    <a:lstStyle/>
    <a:p>
      <a:pPr algn="ctr">
        <a:defRPr lang="en-US" sz="14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 b="1"/>
            </a:pPr>
            <a:r>
              <a:rPr sz="1600" b="1"/>
              <a:t>Advection Diffusion, Uniform Flow </a:t>
            </a:r>
          </a:p>
        </c:rich>
      </c:tx>
      <c:layout>
        <c:manualLayout>
          <c:xMode val="edge"/>
          <c:yMode val="edge"/>
          <c:x val="0.35159191247034255"/>
          <c:y val="8.1981987797544689E-2"/>
        </c:manualLayout>
      </c:layout>
      <c:overlay val="1"/>
    </c:title>
    <c:plotArea>
      <c:layout>
        <c:manualLayout>
          <c:layoutTarget val="inner"/>
          <c:xMode val="edge"/>
          <c:yMode val="edge"/>
          <c:x val="0.13719275899336111"/>
          <c:y val="0.1459920706113452"/>
          <c:w val="0.80613199117835344"/>
          <c:h val="0.70081845834657874"/>
        </c:manualLayout>
      </c:layout>
      <c:scatterChart>
        <c:scatterStyle val="smoothMarker"/>
        <c:ser>
          <c:idx val="0"/>
          <c:order val="0"/>
          <c:tx>
            <c:v> C ncell = 256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uniform_advect_diffuse_end_0256!$A$2:$A$257</c:f>
              <c:numCache>
                <c:formatCode>General</c:formatCode>
                <c:ptCount val="256"/>
                <c:pt idx="0">
                  <c:v>50</c:v>
                </c:pt>
                <c:pt idx="1">
                  <c:v>150</c:v>
                </c:pt>
                <c:pt idx="2">
                  <c:v>250</c:v>
                </c:pt>
                <c:pt idx="3">
                  <c:v>350</c:v>
                </c:pt>
                <c:pt idx="4">
                  <c:v>450</c:v>
                </c:pt>
                <c:pt idx="5">
                  <c:v>550</c:v>
                </c:pt>
                <c:pt idx="6">
                  <c:v>650</c:v>
                </c:pt>
                <c:pt idx="7">
                  <c:v>750</c:v>
                </c:pt>
                <c:pt idx="8">
                  <c:v>850</c:v>
                </c:pt>
                <c:pt idx="9">
                  <c:v>950</c:v>
                </c:pt>
                <c:pt idx="10">
                  <c:v>1050</c:v>
                </c:pt>
                <c:pt idx="11">
                  <c:v>1150</c:v>
                </c:pt>
                <c:pt idx="12">
                  <c:v>1250</c:v>
                </c:pt>
                <c:pt idx="13">
                  <c:v>1350</c:v>
                </c:pt>
                <c:pt idx="14">
                  <c:v>1450</c:v>
                </c:pt>
                <c:pt idx="15">
                  <c:v>1550</c:v>
                </c:pt>
                <c:pt idx="16">
                  <c:v>1650</c:v>
                </c:pt>
                <c:pt idx="17">
                  <c:v>1750</c:v>
                </c:pt>
                <c:pt idx="18">
                  <c:v>1850</c:v>
                </c:pt>
                <c:pt idx="19">
                  <c:v>1950</c:v>
                </c:pt>
                <c:pt idx="20">
                  <c:v>2050</c:v>
                </c:pt>
                <c:pt idx="21">
                  <c:v>2150</c:v>
                </c:pt>
                <c:pt idx="22">
                  <c:v>2250</c:v>
                </c:pt>
                <c:pt idx="23">
                  <c:v>2350</c:v>
                </c:pt>
                <c:pt idx="24">
                  <c:v>2450</c:v>
                </c:pt>
                <c:pt idx="25">
                  <c:v>2550</c:v>
                </c:pt>
                <c:pt idx="26">
                  <c:v>2650</c:v>
                </c:pt>
                <c:pt idx="27">
                  <c:v>2750</c:v>
                </c:pt>
                <c:pt idx="28">
                  <c:v>2850</c:v>
                </c:pt>
                <c:pt idx="29">
                  <c:v>2950</c:v>
                </c:pt>
                <c:pt idx="30">
                  <c:v>3050</c:v>
                </c:pt>
                <c:pt idx="31">
                  <c:v>3150</c:v>
                </c:pt>
                <c:pt idx="32">
                  <c:v>3250</c:v>
                </c:pt>
                <c:pt idx="33">
                  <c:v>3350</c:v>
                </c:pt>
                <c:pt idx="34">
                  <c:v>3450</c:v>
                </c:pt>
                <c:pt idx="35">
                  <c:v>3550</c:v>
                </c:pt>
                <c:pt idx="36">
                  <c:v>3650</c:v>
                </c:pt>
                <c:pt idx="37">
                  <c:v>3750</c:v>
                </c:pt>
                <c:pt idx="38">
                  <c:v>3850</c:v>
                </c:pt>
                <c:pt idx="39">
                  <c:v>3950</c:v>
                </c:pt>
                <c:pt idx="40">
                  <c:v>4050</c:v>
                </c:pt>
                <c:pt idx="41">
                  <c:v>4150</c:v>
                </c:pt>
                <c:pt idx="42">
                  <c:v>4250</c:v>
                </c:pt>
                <c:pt idx="43">
                  <c:v>4350</c:v>
                </c:pt>
                <c:pt idx="44">
                  <c:v>4450</c:v>
                </c:pt>
                <c:pt idx="45">
                  <c:v>4550</c:v>
                </c:pt>
                <c:pt idx="46">
                  <c:v>4650</c:v>
                </c:pt>
                <c:pt idx="47">
                  <c:v>4750</c:v>
                </c:pt>
                <c:pt idx="48">
                  <c:v>4850</c:v>
                </c:pt>
                <c:pt idx="49">
                  <c:v>4950</c:v>
                </c:pt>
                <c:pt idx="50">
                  <c:v>5050</c:v>
                </c:pt>
                <c:pt idx="51">
                  <c:v>5150</c:v>
                </c:pt>
                <c:pt idx="52">
                  <c:v>5250</c:v>
                </c:pt>
                <c:pt idx="53">
                  <c:v>5350</c:v>
                </c:pt>
                <c:pt idx="54">
                  <c:v>5450</c:v>
                </c:pt>
                <c:pt idx="55">
                  <c:v>5550</c:v>
                </c:pt>
                <c:pt idx="56">
                  <c:v>5650</c:v>
                </c:pt>
                <c:pt idx="57">
                  <c:v>5750</c:v>
                </c:pt>
                <c:pt idx="58">
                  <c:v>5850</c:v>
                </c:pt>
                <c:pt idx="59">
                  <c:v>5950</c:v>
                </c:pt>
                <c:pt idx="60">
                  <c:v>6050</c:v>
                </c:pt>
                <c:pt idx="61">
                  <c:v>6150</c:v>
                </c:pt>
                <c:pt idx="62">
                  <c:v>6250</c:v>
                </c:pt>
                <c:pt idx="63">
                  <c:v>6350</c:v>
                </c:pt>
                <c:pt idx="64">
                  <c:v>6450</c:v>
                </c:pt>
                <c:pt idx="65">
                  <c:v>6550</c:v>
                </c:pt>
                <c:pt idx="66">
                  <c:v>6650</c:v>
                </c:pt>
                <c:pt idx="67">
                  <c:v>6750</c:v>
                </c:pt>
                <c:pt idx="68">
                  <c:v>6850</c:v>
                </c:pt>
                <c:pt idx="69">
                  <c:v>6950</c:v>
                </c:pt>
                <c:pt idx="70">
                  <c:v>7050</c:v>
                </c:pt>
                <c:pt idx="71">
                  <c:v>7150</c:v>
                </c:pt>
                <c:pt idx="72">
                  <c:v>7250</c:v>
                </c:pt>
                <c:pt idx="73">
                  <c:v>7350</c:v>
                </c:pt>
                <c:pt idx="74">
                  <c:v>7450</c:v>
                </c:pt>
                <c:pt idx="75">
                  <c:v>7550</c:v>
                </c:pt>
                <c:pt idx="76">
                  <c:v>7650</c:v>
                </c:pt>
                <c:pt idx="77">
                  <c:v>7750</c:v>
                </c:pt>
                <c:pt idx="78">
                  <c:v>7850</c:v>
                </c:pt>
                <c:pt idx="79">
                  <c:v>7950</c:v>
                </c:pt>
                <c:pt idx="80">
                  <c:v>8050</c:v>
                </c:pt>
                <c:pt idx="81">
                  <c:v>8150</c:v>
                </c:pt>
                <c:pt idx="82">
                  <c:v>8250</c:v>
                </c:pt>
                <c:pt idx="83">
                  <c:v>8350</c:v>
                </c:pt>
                <c:pt idx="84">
                  <c:v>8450</c:v>
                </c:pt>
                <c:pt idx="85">
                  <c:v>8550</c:v>
                </c:pt>
                <c:pt idx="86">
                  <c:v>8650</c:v>
                </c:pt>
                <c:pt idx="87">
                  <c:v>8750</c:v>
                </c:pt>
                <c:pt idx="88">
                  <c:v>8850</c:v>
                </c:pt>
                <c:pt idx="89">
                  <c:v>8950</c:v>
                </c:pt>
                <c:pt idx="90">
                  <c:v>9050</c:v>
                </c:pt>
                <c:pt idx="91">
                  <c:v>9150</c:v>
                </c:pt>
                <c:pt idx="92">
                  <c:v>9250</c:v>
                </c:pt>
                <c:pt idx="93">
                  <c:v>9350</c:v>
                </c:pt>
                <c:pt idx="94">
                  <c:v>9450</c:v>
                </c:pt>
                <c:pt idx="95">
                  <c:v>9550</c:v>
                </c:pt>
                <c:pt idx="96">
                  <c:v>9650</c:v>
                </c:pt>
                <c:pt idx="97">
                  <c:v>9750</c:v>
                </c:pt>
                <c:pt idx="98">
                  <c:v>9850</c:v>
                </c:pt>
                <c:pt idx="99">
                  <c:v>9950</c:v>
                </c:pt>
                <c:pt idx="100">
                  <c:v>10050</c:v>
                </c:pt>
                <c:pt idx="101">
                  <c:v>10150</c:v>
                </c:pt>
                <c:pt idx="102">
                  <c:v>10250</c:v>
                </c:pt>
                <c:pt idx="103">
                  <c:v>10350</c:v>
                </c:pt>
                <c:pt idx="104">
                  <c:v>10450</c:v>
                </c:pt>
                <c:pt idx="105">
                  <c:v>10550</c:v>
                </c:pt>
                <c:pt idx="106">
                  <c:v>10650</c:v>
                </c:pt>
                <c:pt idx="107">
                  <c:v>10750</c:v>
                </c:pt>
                <c:pt idx="108">
                  <c:v>10850</c:v>
                </c:pt>
                <c:pt idx="109">
                  <c:v>10950</c:v>
                </c:pt>
                <c:pt idx="110">
                  <c:v>11050</c:v>
                </c:pt>
                <c:pt idx="111">
                  <c:v>11150</c:v>
                </c:pt>
                <c:pt idx="112">
                  <c:v>11250</c:v>
                </c:pt>
                <c:pt idx="113">
                  <c:v>11350</c:v>
                </c:pt>
                <c:pt idx="114">
                  <c:v>11450</c:v>
                </c:pt>
                <c:pt idx="115">
                  <c:v>11550</c:v>
                </c:pt>
                <c:pt idx="116">
                  <c:v>11650</c:v>
                </c:pt>
                <c:pt idx="117">
                  <c:v>11750</c:v>
                </c:pt>
                <c:pt idx="118">
                  <c:v>11850</c:v>
                </c:pt>
                <c:pt idx="119">
                  <c:v>11950</c:v>
                </c:pt>
                <c:pt idx="120">
                  <c:v>12050</c:v>
                </c:pt>
                <c:pt idx="121">
                  <c:v>12150</c:v>
                </c:pt>
                <c:pt idx="122">
                  <c:v>12250</c:v>
                </c:pt>
                <c:pt idx="123">
                  <c:v>12350</c:v>
                </c:pt>
                <c:pt idx="124">
                  <c:v>12450</c:v>
                </c:pt>
                <c:pt idx="125">
                  <c:v>12550</c:v>
                </c:pt>
                <c:pt idx="126">
                  <c:v>12650</c:v>
                </c:pt>
                <c:pt idx="127">
                  <c:v>12750</c:v>
                </c:pt>
                <c:pt idx="128">
                  <c:v>12850</c:v>
                </c:pt>
                <c:pt idx="129">
                  <c:v>12950</c:v>
                </c:pt>
                <c:pt idx="130">
                  <c:v>13050</c:v>
                </c:pt>
                <c:pt idx="131">
                  <c:v>13150</c:v>
                </c:pt>
                <c:pt idx="132">
                  <c:v>13250</c:v>
                </c:pt>
                <c:pt idx="133">
                  <c:v>13350</c:v>
                </c:pt>
                <c:pt idx="134">
                  <c:v>13450</c:v>
                </c:pt>
                <c:pt idx="135">
                  <c:v>13550</c:v>
                </c:pt>
                <c:pt idx="136">
                  <c:v>13650</c:v>
                </c:pt>
                <c:pt idx="137">
                  <c:v>13750</c:v>
                </c:pt>
                <c:pt idx="138">
                  <c:v>13850</c:v>
                </c:pt>
                <c:pt idx="139">
                  <c:v>13950</c:v>
                </c:pt>
                <c:pt idx="140">
                  <c:v>14050</c:v>
                </c:pt>
                <c:pt idx="141">
                  <c:v>14150</c:v>
                </c:pt>
                <c:pt idx="142">
                  <c:v>14250</c:v>
                </c:pt>
                <c:pt idx="143">
                  <c:v>14350</c:v>
                </c:pt>
                <c:pt idx="144">
                  <c:v>14450</c:v>
                </c:pt>
                <c:pt idx="145">
                  <c:v>14550</c:v>
                </c:pt>
                <c:pt idx="146">
                  <c:v>14650</c:v>
                </c:pt>
                <c:pt idx="147">
                  <c:v>14750</c:v>
                </c:pt>
                <c:pt idx="148">
                  <c:v>14850</c:v>
                </c:pt>
                <c:pt idx="149">
                  <c:v>14950</c:v>
                </c:pt>
                <c:pt idx="150">
                  <c:v>15050</c:v>
                </c:pt>
                <c:pt idx="151">
                  <c:v>15150</c:v>
                </c:pt>
                <c:pt idx="152">
                  <c:v>15250</c:v>
                </c:pt>
                <c:pt idx="153">
                  <c:v>15350</c:v>
                </c:pt>
                <c:pt idx="154">
                  <c:v>15450</c:v>
                </c:pt>
                <c:pt idx="155">
                  <c:v>15550</c:v>
                </c:pt>
                <c:pt idx="156">
                  <c:v>15650</c:v>
                </c:pt>
                <c:pt idx="157">
                  <c:v>15750</c:v>
                </c:pt>
                <c:pt idx="158">
                  <c:v>15850</c:v>
                </c:pt>
                <c:pt idx="159">
                  <c:v>15950</c:v>
                </c:pt>
                <c:pt idx="160">
                  <c:v>16050</c:v>
                </c:pt>
                <c:pt idx="161">
                  <c:v>16150</c:v>
                </c:pt>
                <c:pt idx="162">
                  <c:v>16250</c:v>
                </c:pt>
                <c:pt idx="163">
                  <c:v>16350</c:v>
                </c:pt>
                <c:pt idx="164">
                  <c:v>16450</c:v>
                </c:pt>
                <c:pt idx="165">
                  <c:v>16550</c:v>
                </c:pt>
                <c:pt idx="166">
                  <c:v>16650</c:v>
                </c:pt>
                <c:pt idx="167">
                  <c:v>16750</c:v>
                </c:pt>
                <c:pt idx="168">
                  <c:v>16850</c:v>
                </c:pt>
                <c:pt idx="169">
                  <c:v>16950</c:v>
                </c:pt>
                <c:pt idx="170">
                  <c:v>17050</c:v>
                </c:pt>
                <c:pt idx="171">
                  <c:v>17150</c:v>
                </c:pt>
                <c:pt idx="172">
                  <c:v>17250</c:v>
                </c:pt>
                <c:pt idx="173">
                  <c:v>17350</c:v>
                </c:pt>
                <c:pt idx="174">
                  <c:v>17450</c:v>
                </c:pt>
                <c:pt idx="175">
                  <c:v>17550</c:v>
                </c:pt>
                <c:pt idx="176">
                  <c:v>17650</c:v>
                </c:pt>
                <c:pt idx="177">
                  <c:v>17750</c:v>
                </c:pt>
                <c:pt idx="178">
                  <c:v>17850</c:v>
                </c:pt>
                <c:pt idx="179">
                  <c:v>17950</c:v>
                </c:pt>
                <c:pt idx="180">
                  <c:v>18050</c:v>
                </c:pt>
                <c:pt idx="181">
                  <c:v>18150</c:v>
                </c:pt>
                <c:pt idx="182">
                  <c:v>18250</c:v>
                </c:pt>
                <c:pt idx="183">
                  <c:v>18350</c:v>
                </c:pt>
                <c:pt idx="184">
                  <c:v>18450</c:v>
                </c:pt>
                <c:pt idx="185">
                  <c:v>18550</c:v>
                </c:pt>
                <c:pt idx="186">
                  <c:v>18650</c:v>
                </c:pt>
                <c:pt idx="187">
                  <c:v>18750</c:v>
                </c:pt>
                <c:pt idx="188">
                  <c:v>18850</c:v>
                </c:pt>
                <c:pt idx="189">
                  <c:v>18950</c:v>
                </c:pt>
                <c:pt idx="190">
                  <c:v>19050</c:v>
                </c:pt>
                <c:pt idx="191">
                  <c:v>19150</c:v>
                </c:pt>
                <c:pt idx="192">
                  <c:v>19250</c:v>
                </c:pt>
                <c:pt idx="193">
                  <c:v>19350</c:v>
                </c:pt>
                <c:pt idx="194">
                  <c:v>19450</c:v>
                </c:pt>
                <c:pt idx="195">
                  <c:v>19550</c:v>
                </c:pt>
                <c:pt idx="196">
                  <c:v>19650</c:v>
                </c:pt>
                <c:pt idx="197">
                  <c:v>19750</c:v>
                </c:pt>
                <c:pt idx="198">
                  <c:v>19850</c:v>
                </c:pt>
                <c:pt idx="199">
                  <c:v>19950</c:v>
                </c:pt>
                <c:pt idx="200">
                  <c:v>20050</c:v>
                </c:pt>
                <c:pt idx="201">
                  <c:v>20150</c:v>
                </c:pt>
                <c:pt idx="202">
                  <c:v>20250</c:v>
                </c:pt>
                <c:pt idx="203">
                  <c:v>20350</c:v>
                </c:pt>
                <c:pt idx="204">
                  <c:v>20450</c:v>
                </c:pt>
                <c:pt idx="205">
                  <c:v>20550</c:v>
                </c:pt>
                <c:pt idx="206">
                  <c:v>20650</c:v>
                </c:pt>
                <c:pt idx="207">
                  <c:v>20750</c:v>
                </c:pt>
                <c:pt idx="208">
                  <c:v>20850</c:v>
                </c:pt>
                <c:pt idx="209">
                  <c:v>20950</c:v>
                </c:pt>
                <c:pt idx="210">
                  <c:v>21050</c:v>
                </c:pt>
                <c:pt idx="211">
                  <c:v>21150</c:v>
                </c:pt>
                <c:pt idx="212">
                  <c:v>21250</c:v>
                </c:pt>
                <c:pt idx="213">
                  <c:v>21350</c:v>
                </c:pt>
                <c:pt idx="214">
                  <c:v>21450</c:v>
                </c:pt>
                <c:pt idx="215">
                  <c:v>21550</c:v>
                </c:pt>
                <c:pt idx="216">
                  <c:v>21650</c:v>
                </c:pt>
                <c:pt idx="217">
                  <c:v>21750</c:v>
                </c:pt>
                <c:pt idx="218">
                  <c:v>21850</c:v>
                </c:pt>
                <c:pt idx="219">
                  <c:v>21950</c:v>
                </c:pt>
                <c:pt idx="220">
                  <c:v>22050</c:v>
                </c:pt>
                <c:pt idx="221">
                  <c:v>22150</c:v>
                </c:pt>
                <c:pt idx="222">
                  <c:v>22250</c:v>
                </c:pt>
                <c:pt idx="223">
                  <c:v>22350</c:v>
                </c:pt>
                <c:pt idx="224">
                  <c:v>22450</c:v>
                </c:pt>
                <c:pt idx="225">
                  <c:v>22550</c:v>
                </c:pt>
                <c:pt idx="226">
                  <c:v>22650</c:v>
                </c:pt>
                <c:pt idx="227">
                  <c:v>22750</c:v>
                </c:pt>
                <c:pt idx="228">
                  <c:v>22850</c:v>
                </c:pt>
                <c:pt idx="229">
                  <c:v>22950</c:v>
                </c:pt>
                <c:pt idx="230">
                  <c:v>23050</c:v>
                </c:pt>
                <c:pt idx="231">
                  <c:v>23150</c:v>
                </c:pt>
                <c:pt idx="232">
                  <c:v>23250</c:v>
                </c:pt>
                <c:pt idx="233">
                  <c:v>23350</c:v>
                </c:pt>
                <c:pt idx="234">
                  <c:v>23450</c:v>
                </c:pt>
                <c:pt idx="235">
                  <c:v>23550</c:v>
                </c:pt>
                <c:pt idx="236">
                  <c:v>23650</c:v>
                </c:pt>
                <c:pt idx="237">
                  <c:v>23750</c:v>
                </c:pt>
                <c:pt idx="238">
                  <c:v>23850</c:v>
                </c:pt>
                <c:pt idx="239">
                  <c:v>23950</c:v>
                </c:pt>
                <c:pt idx="240">
                  <c:v>24050</c:v>
                </c:pt>
                <c:pt idx="241">
                  <c:v>24150</c:v>
                </c:pt>
                <c:pt idx="242">
                  <c:v>24250</c:v>
                </c:pt>
                <c:pt idx="243">
                  <c:v>24350</c:v>
                </c:pt>
                <c:pt idx="244">
                  <c:v>24450</c:v>
                </c:pt>
                <c:pt idx="245">
                  <c:v>24550</c:v>
                </c:pt>
                <c:pt idx="246">
                  <c:v>24650</c:v>
                </c:pt>
                <c:pt idx="247">
                  <c:v>24750</c:v>
                </c:pt>
                <c:pt idx="248">
                  <c:v>24850</c:v>
                </c:pt>
                <c:pt idx="249">
                  <c:v>24950</c:v>
                </c:pt>
                <c:pt idx="250">
                  <c:v>25050</c:v>
                </c:pt>
                <c:pt idx="251">
                  <c:v>25150</c:v>
                </c:pt>
                <c:pt idx="252">
                  <c:v>25250</c:v>
                </c:pt>
                <c:pt idx="253">
                  <c:v>25350</c:v>
                </c:pt>
                <c:pt idx="254">
                  <c:v>25450</c:v>
                </c:pt>
                <c:pt idx="255">
                  <c:v>25550</c:v>
                </c:pt>
              </c:numCache>
            </c:numRef>
          </c:xVal>
          <c:yVal>
            <c:numRef>
              <c:f>uniform_advect_diffuse_end_0256!$B$2:$B$257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9.9999999999999998E-17</c:v>
                </c:pt>
                <c:pt idx="130">
                  <c:v>2E-16</c:v>
                </c:pt>
                <c:pt idx="131">
                  <c:v>2.9999999999999999E-16</c:v>
                </c:pt>
                <c:pt idx="132">
                  <c:v>5.0000000000000004E-16</c:v>
                </c:pt>
                <c:pt idx="133">
                  <c:v>1.0000000000000001E-15</c:v>
                </c:pt>
                <c:pt idx="134">
                  <c:v>1.7E-15</c:v>
                </c:pt>
                <c:pt idx="135">
                  <c:v>3.1999999999999999E-15</c:v>
                </c:pt>
                <c:pt idx="136">
                  <c:v>5.7000000000000003E-15</c:v>
                </c:pt>
                <c:pt idx="137">
                  <c:v>1.02E-14</c:v>
                </c:pt>
                <c:pt idx="138">
                  <c:v>1.8300000000000002E-14</c:v>
                </c:pt>
                <c:pt idx="139">
                  <c:v>3.24E-14</c:v>
                </c:pt>
                <c:pt idx="140">
                  <c:v>5.7300000000000006E-14</c:v>
                </c:pt>
                <c:pt idx="141">
                  <c:v>1.006E-13</c:v>
                </c:pt>
                <c:pt idx="142">
                  <c:v>1.7579999999999999E-13</c:v>
                </c:pt>
                <c:pt idx="143">
                  <c:v>3.0550000000000001E-13</c:v>
                </c:pt>
                <c:pt idx="144">
                  <c:v>5.2820000000000001E-13</c:v>
                </c:pt>
                <c:pt idx="145">
                  <c:v>9.0820000000000001E-13</c:v>
                </c:pt>
                <c:pt idx="146">
                  <c:v>1.5534E-12</c:v>
                </c:pt>
                <c:pt idx="147">
                  <c:v>2.6428E-12</c:v>
                </c:pt>
                <c:pt idx="148">
                  <c:v>4.4722000000000003E-12</c:v>
                </c:pt>
                <c:pt idx="149">
                  <c:v>7.5279999999999994E-12</c:v>
                </c:pt>
                <c:pt idx="150">
                  <c:v>1.26042E-11</c:v>
                </c:pt>
                <c:pt idx="151">
                  <c:v>2.0991300000000001E-11</c:v>
                </c:pt>
                <c:pt idx="152">
                  <c:v>3.4773299999999998E-11</c:v>
                </c:pt>
                <c:pt idx="153">
                  <c:v>5.7297600000000003E-11</c:v>
                </c:pt>
                <c:pt idx="154">
                  <c:v>9.3909699999999997E-11</c:v>
                </c:pt>
                <c:pt idx="155">
                  <c:v>1.530971E-10</c:v>
                </c:pt>
                <c:pt idx="156">
                  <c:v>2.4825930000000001E-10</c:v>
                </c:pt>
                <c:pt idx="157">
                  <c:v>4.0042880000000001E-10</c:v>
                </c:pt>
                <c:pt idx="158">
                  <c:v>6.4242979999999996E-10</c:v>
                </c:pt>
                <c:pt idx="159">
                  <c:v>1.0251936E-9</c:v>
                </c:pt>
                <c:pt idx="160">
                  <c:v>1.6272913999999999E-9</c:v>
                </c:pt>
                <c:pt idx="161">
                  <c:v>2.5692315999999999E-9</c:v>
                </c:pt>
                <c:pt idx="162">
                  <c:v>4.0347712000000001E-9</c:v>
                </c:pt>
                <c:pt idx="163">
                  <c:v>6.3024812000000003E-9</c:v>
                </c:pt>
                <c:pt idx="164">
                  <c:v>9.7922039999999998E-9</c:v>
                </c:pt>
                <c:pt idx="165">
                  <c:v>1.5132992999999998E-8</c:v>
                </c:pt>
                <c:pt idx="166">
                  <c:v>2.3261832500000001E-8</c:v>
                </c:pt>
                <c:pt idx="167">
                  <c:v>3.5566159799999997E-8</c:v>
                </c:pt>
                <c:pt idx="168">
                  <c:v>5.4088286600000003E-8</c:v>
                </c:pt>
                <c:pt idx="169">
                  <c:v>8.1816693100000004E-8</c:v>
                </c:pt>
                <c:pt idx="170">
                  <c:v>1.2309837890000001E-7</c:v>
                </c:pt>
                <c:pt idx="171">
                  <c:v>1.8421871229999999E-7</c:v>
                </c:pt>
                <c:pt idx="172">
                  <c:v>2.7421136810000003E-7</c:v>
                </c:pt>
                <c:pt idx="173">
                  <c:v>4.059820293E-7</c:v>
                </c:pt>
                <c:pt idx="174">
                  <c:v>5.9785680629999995E-7</c:v>
                </c:pt>
                <c:pt idx="175">
                  <c:v>8.757012541E-7</c:v>
                </c:pt>
                <c:pt idx="176">
                  <c:v>1.2758001566000001E-6</c:v>
                </c:pt>
                <c:pt idx="177">
                  <c:v>1.8487437892E-6</c:v>
                </c:pt>
                <c:pt idx="178">
                  <c:v>2.6646352709000002E-6</c:v>
                </c:pt>
                <c:pt idx="179">
                  <c:v>3.8200180672E-6</c:v>
                </c:pt>
                <c:pt idx="180">
                  <c:v>5.4470249419999997E-6</c:v>
                </c:pt>
                <c:pt idx="181">
                  <c:v>7.7253717615000003E-6</c:v>
                </c:pt>
                <c:pt idx="182">
                  <c:v>1.08979632854E-5</c:v>
                </c:pt>
                <c:pt idx="183">
                  <c:v>1.52910445843E-5</c:v>
                </c:pt>
                <c:pt idx="184">
                  <c:v>2.1340021194199999E-5</c:v>
                </c:pt>
                <c:pt idx="185">
                  <c:v>2.96222823967E-5</c:v>
                </c:pt>
                <c:pt idx="186">
                  <c:v>4.0898592076300003E-5</c:v>
                </c:pt>
                <c:pt idx="187">
                  <c:v>5.61648550417E-5</c:v>
                </c:pt>
                <c:pt idx="188">
                  <c:v>7.6716315106299996E-5</c:v>
                </c:pt>
                <c:pt idx="189">
                  <c:v>1.042264826103E-4</c:v>
                </c:pt>
                <c:pt idx="190">
                  <c:v>1.408433072898E-4</c:v>
                </c:pt>
                <c:pt idx="191">
                  <c:v>1.8930528666720001E-4</c:v>
                </c:pt>
                <c:pt idx="192">
                  <c:v>2.5308030471179999E-4</c:v>
                </c:pt>
                <c:pt idx="193">
                  <c:v>3.3652999963519999E-4</c:v>
                </c:pt>
                <c:pt idx="194">
                  <c:v>4.4510232780440001E-4</c:v>
                </c:pt>
                <c:pt idx="195">
                  <c:v>5.8555468331509999E-4</c:v>
                </c:pt>
                <c:pt idx="196">
                  <c:v>7.6620940738239996E-4</c:v>
                </c:pt>
                <c:pt idx="197">
                  <c:v>9.9724273509740002E-4</c:v>
                </c:pt>
                <c:pt idx="198">
                  <c:v>1.2910071376272E-3</c:v>
                </c:pt>
                <c:pt idx="199">
                  <c:v>1.6623855889170999E-3</c:v>
                </c:pt>
                <c:pt idx="200">
                  <c:v>2.1291744896431001E-3</c:v>
                </c:pt>
                <c:pt idx="201">
                  <c:v>2.7124898033553998E-3</c:v>
                </c:pt>
                <c:pt idx="202">
                  <c:v>3.4371884048454001E-3</c:v>
                </c:pt>
                <c:pt idx="203">
                  <c:v>4.3322937369717996E-3</c:v>
                </c:pt>
                <c:pt idx="204">
                  <c:v>5.4314116766388002E-3</c:v>
                </c:pt>
                <c:pt idx="205">
                  <c:v>6.7731191138644996E-3</c:v>
                </c:pt>
                <c:pt idx="206">
                  <c:v>8.4013042772197993E-3</c:v>
                </c:pt>
                <c:pt idx="207">
                  <c:v>1.0365434460153601E-2</c:v>
                </c:pt>
                <c:pt idx="208">
                  <c:v>1.2720723719514E-2</c:v>
                </c:pt>
                <c:pt idx="209">
                  <c:v>1.55281705680901E-2</c:v>
                </c:pt>
                <c:pt idx="210">
                  <c:v>1.8854433933107401E-2</c:v>
                </c:pt>
                <c:pt idx="211">
                  <c:v>2.2771514985527801E-2</c:v>
                </c:pt>
                <c:pt idx="212">
                  <c:v>2.7356213147125E-2</c:v>
                </c:pt>
                <c:pt idx="213">
                  <c:v>3.2689326925414902E-2</c:v>
                </c:pt>
                <c:pt idx="214">
                  <c:v>3.8854574446963698E-2</c:v>
                </c:pt>
                <c:pt idx="215">
                  <c:v>4.5937214835203001E-2</c:v>
                </c:pt>
                <c:pt idx="216">
                  <c:v>5.40223600049392E-2</c:v>
                </c:pt>
                <c:pt idx="217">
                  <c:v>6.3192977011698806E-2</c:v>
                </c:pt>
                <c:pt idx="218">
                  <c:v>7.3527593662761903E-2</c:v>
                </c:pt>
                <c:pt idx="219">
                  <c:v>8.5097734388493898E-2</c:v>
                </c:pt>
                <c:pt idx="220">
                  <c:v>9.7965128955983805E-2</c:v>
                </c:pt>
                <c:pt idx="221">
                  <c:v>0.112178752898698</c:v>
                </c:pt>
                <c:pt idx="222">
                  <c:v>0.12777177481090399</c:v>
                </c:pt>
                <c:pt idx="223">
                  <c:v>0.14475850106937099</c:v>
                </c:pt>
                <c:pt idx="224">
                  <c:v>0.163131422167061</c:v>
                </c:pt>
                <c:pt idx="225">
                  <c:v>0.182858475703495</c:v>
                </c:pt>
                <c:pt idx="226">
                  <c:v>0.20388064821862301</c:v>
                </c:pt>
                <c:pt idx="227">
                  <c:v>0.22611004060289699</c:v>
                </c:pt>
                <c:pt idx="228">
                  <c:v>0.24942851903074001</c:v>
                </c:pt>
                <c:pt idx="229">
                  <c:v>0.27368706472098198</c:v>
                </c:pt>
                <c:pt idx="230">
                  <c:v>0.29870592106675198</c:v>
                </c:pt>
                <c:pt idx="231">
                  <c:v>0.32427561585541897</c:v>
                </c:pt>
                <c:pt idx="232">
                  <c:v>0.35015890982111197</c:v>
                </c:pt>
                <c:pt idx="233">
                  <c:v>0.37609369140325</c:v>
                </c:pt>
                <c:pt idx="234">
                  <c:v>0.40179680243918597</c:v>
                </c:pt>
                <c:pt idx="235">
                  <c:v>0.42696874202629898</c:v>
                </c:pt>
                <c:pt idx="236">
                  <c:v>0.45129915763166301</c:v>
                </c:pt>
                <c:pt idx="237">
                  <c:v>0.47447299556082001</c:v>
                </c:pt>
                <c:pt idx="238">
                  <c:v>0.49617714904789001</c:v>
                </c:pt>
                <c:pt idx="239">
                  <c:v>0.516107413383595</c:v>
                </c:pt>
                <c:pt idx="240">
                  <c:v>0.53397553538369802</c:v>
                </c:pt>
                <c:pt idx="241">
                  <c:v>0.54951613057425297</c:v>
                </c:pt>
                <c:pt idx="242">
                  <c:v>0.56249323681295105</c:v>
                </c:pt>
                <c:pt idx="243">
                  <c:v>0.57270627830158405</c:v>
                </c:pt>
                <c:pt idx="244">
                  <c:v>0.57999522918209701</c:v>
                </c:pt>
                <c:pt idx="245">
                  <c:v>0.584244790717249</c:v>
                </c:pt>
                <c:pt idx="246">
                  <c:v>0.58538742947525202</c:v>
                </c:pt>
                <c:pt idx="247">
                  <c:v>0.58340516451840896</c:v>
                </c:pt>
                <c:pt idx="248">
                  <c:v>0.57833003748890699</c:v>
                </c:pt>
                <c:pt idx="249">
                  <c:v>0.57024324861755504</c:v>
                </c:pt>
                <c:pt idx="250">
                  <c:v>0.55927299268463404</c:v>
                </c:pt>
                <c:pt idx="251">
                  <c:v>0.54559108980898996</c:v>
                </c:pt>
                <c:pt idx="252">
                  <c:v>0.52940868419423004</c:v>
                </c:pt>
                <c:pt idx="253">
                  <c:v>0.51097273681342503</c:v>
                </c:pt>
                <c:pt idx="254">
                  <c:v>0.49057961665688699</c:v>
                </c:pt>
                <c:pt idx="255">
                  <c:v>0.468751316841169</c:v>
                </c:pt>
              </c:numCache>
            </c:numRef>
          </c:yVal>
          <c:smooth val="1"/>
        </c:ser>
        <c:ser>
          <c:idx val="2"/>
          <c:order val="1"/>
          <c:tx>
            <c:v> C ncell = 128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uniform_advect_diffuse_end_0256!$C$2:$C$129</c:f>
              <c:numCache>
                <c:formatCode>General</c:formatCode>
                <c:ptCount val="128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  <c:pt idx="5">
                  <c:v>1100</c:v>
                </c:pt>
                <c:pt idx="6">
                  <c:v>1300</c:v>
                </c:pt>
                <c:pt idx="7">
                  <c:v>1500</c:v>
                </c:pt>
                <c:pt idx="8">
                  <c:v>1700</c:v>
                </c:pt>
                <c:pt idx="9">
                  <c:v>1900</c:v>
                </c:pt>
                <c:pt idx="10">
                  <c:v>2100</c:v>
                </c:pt>
                <c:pt idx="11">
                  <c:v>2300</c:v>
                </c:pt>
                <c:pt idx="12">
                  <c:v>2500</c:v>
                </c:pt>
                <c:pt idx="13">
                  <c:v>2700</c:v>
                </c:pt>
                <c:pt idx="14">
                  <c:v>2900</c:v>
                </c:pt>
                <c:pt idx="15">
                  <c:v>3100</c:v>
                </c:pt>
                <c:pt idx="16">
                  <c:v>3300</c:v>
                </c:pt>
                <c:pt idx="17">
                  <c:v>3500</c:v>
                </c:pt>
                <c:pt idx="18">
                  <c:v>3700</c:v>
                </c:pt>
                <c:pt idx="19">
                  <c:v>3900</c:v>
                </c:pt>
                <c:pt idx="20">
                  <c:v>4100</c:v>
                </c:pt>
                <c:pt idx="21">
                  <c:v>4300</c:v>
                </c:pt>
                <c:pt idx="22">
                  <c:v>4500</c:v>
                </c:pt>
                <c:pt idx="23">
                  <c:v>4700</c:v>
                </c:pt>
                <c:pt idx="24">
                  <c:v>4900</c:v>
                </c:pt>
                <c:pt idx="25">
                  <c:v>5100</c:v>
                </c:pt>
                <c:pt idx="26">
                  <c:v>5300</c:v>
                </c:pt>
                <c:pt idx="27">
                  <c:v>5500</c:v>
                </c:pt>
                <c:pt idx="28">
                  <c:v>5700</c:v>
                </c:pt>
                <c:pt idx="29">
                  <c:v>5900</c:v>
                </c:pt>
                <c:pt idx="30">
                  <c:v>6100</c:v>
                </c:pt>
                <c:pt idx="31">
                  <c:v>6300</c:v>
                </c:pt>
                <c:pt idx="32">
                  <c:v>6500</c:v>
                </c:pt>
                <c:pt idx="33">
                  <c:v>6700</c:v>
                </c:pt>
                <c:pt idx="34">
                  <c:v>6900</c:v>
                </c:pt>
                <c:pt idx="35">
                  <c:v>7100</c:v>
                </c:pt>
                <c:pt idx="36">
                  <c:v>7300</c:v>
                </c:pt>
                <c:pt idx="37">
                  <c:v>7500</c:v>
                </c:pt>
                <c:pt idx="38">
                  <c:v>7700</c:v>
                </c:pt>
                <c:pt idx="39">
                  <c:v>7900</c:v>
                </c:pt>
                <c:pt idx="40">
                  <c:v>8100</c:v>
                </c:pt>
                <c:pt idx="41">
                  <c:v>8300</c:v>
                </c:pt>
                <c:pt idx="42">
                  <c:v>8500</c:v>
                </c:pt>
                <c:pt idx="43">
                  <c:v>8700</c:v>
                </c:pt>
                <c:pt idx="44">
                  <c:v>8900</c:v>
                </c:pt>
                <c:pt idx="45">
                  <c:v>9100</c:v>
                </c:pt>
                <c:pt idx="46">
                  <c:v>9300</c:v>
                </c:pt>
                <c:pt idx="47">
                  <c:v>9500</c:v>
                </c:pt>
                <c:pt idx="48">
                  <c:v>9700</c:v>
                </c:pt>
                <c:pt idx="49">
                  <c:v>9900</c:v>
                </c:pt>
                <c:pt idx="50">
                  <c:v>10100</c:v>
                </c:pt>
                <c:pt idx="51">
                  <c:v>10300</c:v>
                </c:pt>
                <c:pt idx="52">
                  <c:v>10500</c:v>
                </c:pt>
                <c:pt idx="53">
                  <c:v>10700</c:v>
                </c:pt>
                <c:pt idx="54">
                  <c:v>10900</c:v>
                </c:pt>
                <c:pt idx="55">
                  <c:v>11100</c:v>
                </c:pt>
                <c:pt idx="56">
                  <c:v>11300</c:v>
                </c:pt>
                <c:pt idx="57">
                  <c:v>11500</c:v>
                </c:pt>
                <c:pt idx="58">
                  <c:v>11700</c:v>
                </c:pt>
                <c:pt idx="59">
                  <c:v>11900</c:v>
                </c:pt>
                <c:pt idx="60">
                  <c:v>12100</c:v>
                </c:pt>
                <c:pt idx="61">
                  <c:v>12300</c:v>
                </c:pt>
                <c:pt idx="62">
                  <c:v>12500</c:v>
                </c:pt>
                <c:pt idx="63">
                  <c:v>12700</c:v>
                </c:pt>
                <c:pt idx="64">
                  <c:v>12900</c:v>
                </c:pt>
                <c:pt idx="65">
                  <c:v>13100</c:v>
                </c:pt>
                <c:pt idx="66">
                  <c:v>13300</c:v>
                </c:pt>
                <c:pt idx="67">
                  <c:v>13500</c:v>
                </c:pt>
                <c:pt idx="68">
                  <c:v>13700</c:v>
                </c:pt>
                <c:pt idx="69">
                  <c:v>13900</c:v>
                </c:pt>
                <c:pt idx="70">
                  <c:v>14100</c:v>
                </c:pt>
                <c:pt idx="71">
                  <c:v>14300</c:v>
                </c:pt>
                <c:pt idx="72">
                  <c:v>14500</c:v>
                </c:pt>
                <c:pt idx="73">
                  <c:v>14700</c:v>
                </c:pt>
                <c:pt idx="74">
                  <c:v>14900</c:v>
                </c:pt>
                <c:pt idx="75">
                  <c:v>15100</c:v>
                </c:pt>
                <c:pt idx="76">
                  <c:v>15300</c:v>
                </c:pt>
                <c:pt idx="77">
                  <c:v>15500</c:v>
                </c:pt>
                <c:pt idx="78">
                  <c:v>15700</c:v>
                </c:pt>
                <c:pt idx="79">
                  <c:v>15900</c:v>
                </c:pt>
                <c:pt idx="80">
                  <c:v>16100</c:v>
                </c:pt>
                <c:pt idx="81">
                  <c:v>16300</c:v>
                </c:pt>
                <c:pt idx="82">
                  <c:v>16500</c:v>
                </c:pt>
                <c:pt idx="83">
                  <c:v>16700</c:v>
                </c:pt>
                <c:pt idx="84">
                  <c:v>16900</c:v>
                </c:pt>
                <c:pt idx="85">
                  <c:v>17100</c:v>
                </c:pt>
                <c:pt idx="86">
                  <c:v>17300</c:v>
                </c:pt>
                <c:pt idx="87">
                  <c:v>17500</c:v>
                </c:pt>
                <c:pt idx="88">
                  <c:v>17700</c:v>
                </c:pt>
                <c:pt idx="89">
                  <c:v>17900</c:v>
                </c:pt>
                <c:pt idx="90">
                  <c:v>18100</c:v>
                </c:pt>
                <c:pt idx="91">
                  <c:v>18300</c:v>
                </c:pt>
                <c:pt idx="92">
                  <c:v>18500</c:v>
                </c:pt>
                <c:pt idx="93">
                  <c:v>18700</c:v>
                </c:pt>
                <c:pt idx="94">
                  <c:v>18900</c:v>
                </c:pt>
                <c:pt idx="95">
                  <c:v>19100</c:v>
                </c:pt>
                <c:pt idx="96">
                  <c:v>19300</c:v>
                </c:pt>
                <c:pt idx="97">
                  <c:v>19500</c:v>
                </c:pt>
                <c:pt idx="98">
                  <c:v>19700</c:v>
                </c:pt>
                <c:pt idx="99">
                  <c:v>19900</c:v>
                </c:pt>
                <c:pt idx="100">
                  <c:v>20100</c:v>
                </c:pt>
                <c:pt idx="101">
                  <c:v>20300</c:v>
                </c:pt>
                <c:pt idx="102">
                  <c:v>20500</c:v>
                </c:pt>
                <c:pt idx="103">
                  <c:v>20700</c:v>
                </c:pt>
                <c:pt idx="104">
                  <c:v>20900</c:v>
                </c:pt>
                <c:pt idx="105">
                  <c:v>21100</c:v>
                </c:pt>
                <c:pt idx="106">
                  <c:v>21300</c:v>
                </c:pt>
                <c:pt idx="107">
                  <c:v>21500</c:v>
                </c:pt>
                <c:pt idx="108">
                  <c:v>21700</c:v>
                </c:pt>
                <c:pt idx="109">
                  <c:v>21900</c:v>
                </c:pt>
                <c:pt idx="110">
                  <c:v>22100</c:v>
                </c:pt>
                <c:pt idx="111">
                  <c:v>22300</c:v>
                </c:pt>
                <c:pt idx="112">
                  <c:v>22500</c:v>
                </c:pt>
                <c:pt idx="113">
                  <c:v>22700</c:v>
                </c:pt>
                <c:pt idx="114">
                  <c:v>22900</c:v>
                </c:pt>
                <c:pt idx="115">
                  <c:v>23100</c:v>
                </c:pt>
                <c:pt idx="116">
                  <c:v>23300</c:v>
                </c:pt>
                <c:pt idx="117">
                  <c:v>23500</c:v>
                </c:pt>
                <c:pt idx="118">
                  <c:v>23700</c:v>
                </c:pt>
                <c:pt idx="119">
                  <c:v>23900</c:v>
                </c:pt>
                <c:pt idx="120">
                  <c:v>24100</c:v>
                </c:pt>
                <c:pt idx="121">
                  <c:v>24300</c:v>
                </c:pt>
                <c:pt idx="122">
                  <c:v>24500</c:v>
                </c:pt>
                <c:pt idx="123">
                  <c:v>24700</c:v>
                </c:pt>
                <c:pt idx="124">
                  <c:v>24900</c:v>
                </c:pt>
                <c:pt idx="125">
                  <c:v>25100</c:v>
                </c:pt>
                <c:pt idx="126">
                  <c:v>25300</c:v>
                </c:pt>
                <c:pt idx="127">
                  <c:v>25500</c:v>
                </c:pt>
              </c:numCache>
            </c:numRef>
          </c:xVal>
          <c:yVal>
            <c:numRef>
              <c:f>uniform_advect_diffuse_end_0256!$D$2:$D$129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2E-16</c:v>
                </c:pt>
                <c:pt idx="69">
                  <c:v>1.2E-15</c:v>
                </c:pt>
                <c:pt idx="70">
                  <c:v>5.6000000000000003E-15</c:v>
                </c:pt>
                <c:pt idx="71">
                  <c:v>2.3100000000000001E-14</c:v>
                </c:pt>
                <c:pt idx="72">
                  <c:v>8.9299999999999996E-14</c:v>
                </c:pt>
                <c:pt idx="73">
                  <c:v>3.2679999999999998E-13</c:v>
                </c:pt>
                <c:pt idx="74">
                  <c:v>1.1388E-12</c:v>
                </c:pt>
                <c:pt idx="75">
                  <c:v>3.7961E-12</c:v>
                </c:pt>
                <c:pt idx="76">
                  <c:v>1.21503E-11</c:v>
                </c:pt>
                <c:pt idx="77">
                  <c:v>3.7445399999999998E-11</c:v>
                </c:pt>
                <c:pt idx="78">
                  <c:v>1.113556E-10</c:v>
                </c:pt>
                <c:pt idx="79">
                  <c:v>3.20111E-10</c:v>
                </c:pt>
                <c:pt idx="80">
                  <c:v>8.9083660000000005E-10</c:v>
                </c:pt>
                <c:pt idx="81">
                  <c:v>2.4029027000000001E-9</c:v>
                </c:pt>
                <c:pt idx="82">
                  <c:v>6.2887651999999997E-9</c:v>
                </c:pt>
                <c:pt idx="83">
                  <c:v>1.59834942E-8</c:v>
                </c:pt>
                <c:pt idx="84">
                  <c:v>3.9481097499999998E-8</c:v>
                </c:pt>
                <c:pt idx="85">
                  <c:v>9.4843885600000002E-8</c:v>
                </c:pt>
                <c:pt idx="86">
                  <c:v>2.21711672E-7</c:v>
                </c:pt>
                <c:pt idx="87">
                  <c:v>5.0460815999999996E-7</c:v>
                </c:pt>
                <c:pt idx="88">
                  <c:v>1.1186895884E-6</c:v>
                </c:pt>
                <c:pt idx="89">
                  <c:v>2.4167809559999998E-6</c:v>
                </c:pt>
                <c:pt idx="90">
                  <c:v>5.0898258666000004E-6</c:v>
                </c:pt>
                <c:pt idx="91">
                  <c:v>1.04533985397E-5</c:v>
                </c:pt>
                <c:pt idx="92">
                  <c:v>2.09430351206E-5</c:v>
                </c:pt>
                <c:pt idx="93">
                  <c:v>4.0942762572799999E-5</c:v>
                </c:pt>
                <c:pt idx="94">
                  <c:v>7.8124750095799993E-5</c:v>
                </c:pt>
                <c:pt idx="95">
                  <c:v>1.4554069994289999E-4</c:v>
                </c:pt>
                <c:pt idx="96">
                  <c:v>2.6476925511840002E-4</c:v>
                </c:pt>
                <c:pt idx="97">
                  <c:v>4.704723626618E-4</c:v>
                </c:pt>
                <c:pt idx="98">
                  <c:v>8.1672156182170002E-4</c:v>
                </c:pt>
                <c:pt idx="99">
                  <c:v>1.3853870685408001E-3</c:v>
                </c:pt>
                <c:pt idx="100">
                  <c:v>2.2966958747376999E-3</c:v>
                </c:pt>
                <c:pt idx="101">
                  <c:v>3.7217180667208001E-3</c:v>
                </c:pt>
                <c:pt idx="102">
                  <c:v>5.8960050386517001E-3</c:v>
                </c:pt>
                <c:pt idx="103">
                  <c:v>9.1328827179119002E-3</c:v>
                </c:pt>
                <c:pt idx="104">
                  <c:v>1.38340526292925E-2</c:v>
                </c:pt>
                <c:pt idx="105">
                  <c:v>2.0494297641877799E-2</c:v>
                </c:pt>
                <c:pt idx="106">
                  <c:v>2.9696426174264601E-2</c:v>
                </c:pt>
                <c:pt idx="107">
                  <c:v>4.2092377710700499E-2</c:v>
                </c:pt>
                <c:pt idx="108">
                  <c:v>5.8366933116472099E-2</c:v>
                </c:pt>
                <c:pt idx="109">
                  <c:v>7.9181957104116796E-2</c:v>
                </c:pt>
                <c:pt idx="110">
                  <c:v>0.105101644048267</c:v>
                </c:pt>
                <c:pt idx="111">
                  <c:v>0.13650271678620399</c:v>
                </c:pt>
                <c:pt idx="112">
                  <c:v>0.17347753445888001</c:v>
                </c:pt>
                <c:pt idx="113">
                  <c:v>0.21574191191949699</c:v>
                </c:pt>
                <c:pt idx="114">
                  <c:v>0.26256225258902199</c:v>
                </c:pt>
                <c:pt idx="115">
                  <c:v>0.31271743055833801</c:v>
                </c:pt>
                <c:pt idx="116">
                  <c:v>0.36450900720006302</c:v>
                </c:pt>
                <c:pt idx="117">
                  <c:v>0.415828553469691</c:v>
                </c:pt>
                <c:pt idx="118">
                  <c:v>0.464283412661876</c:v>
                </c:pt>
                <c:pt idx="119">
                  <c:v>0.50737319205437004</c:v>
                </c:pt>
                <c:pt idx="120">
                  <c:v>0.54270017705931295</c:v>
                </c:pt>
                <c:pt idx="121">
                  <c:v>0.56818953599619904</c:v>
                </c:pt>
                <c:pt idx="122">
                  <c:v>0.58229129488247999</c:v>
                </c:pt>
                <c:pt idx="123">
                  <c:v>0.58413670711050003</c:v>
                </c:pt>
                <c:pt idx="124">
                  <c:v>0.57362705413672899</c:v>
                </c:pt>
                <c:pt idx="125">
                  <c:v>0.55144301493110404</c:v>
                </c:pt>
                <c:pt idx="126">
                  <c:v>0.51899533838841205</c:v>
                </c:pt>
                <c:pt idx="127">
                  <c:v>0.47879143910877497</c:v>
                </c:pt>
              </c:numCache>
            </c:numRef>
          </c:yVal>
          <c:smooth val="1"/>
        </c:ser>
        <c:ser>
          <c:idx val="3"/>
          <c:order val="2"/>
          <c:tx>
            <c:v> C ncell = 64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uniform_advect_diffuse_end_0256!$E$2:$E$65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uniform_advect_diffuse_end_0256!$F$2:$F$65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9.9999999999999998E-17</c:v>
                </c:pt>
                <c:pt idx="27">
                  <c:v>3.9999999999999999E-16</c:v>
                </c:pt>
                <c:pt idx="28">
                  <c:v>5.9999999999999999E-16</c:v>
                </c:pt>
                <c:pt idx="29">
                  <c:v>-4.4999999999999998E-15</c:v>
                </c:pt>
                <c:pt idx="30">
                  <c:v>-3.1599999999999999E-14</c:v>
                </c:pt>
                <c:pt idx="31">
                  <c:v>-7.1600000000000005E-14</c:v>
                </c:pt>
                <c:pt idx="32">
                  <c:v>1.8380000000000001E-13</c:v>
                </c:pt>
                <c:pt idx="33">
                  <c:v>2.0159999999999999E-12</c:v>
                </c:pt>
                <c:pt idx="34">
                  <c:v>6.7411E-12</c:v>
                </c:pt>
                <c:pt idx="35">
                  <c:v>2.1143E-12</c:v>
                </c:pt>
                <c:pt idx="36">
                  <c:v>-8.6419299999999994E-11</c:v>
                </c:pt>
                <c:pt idx="37">
                  <c:v>-4.4148990000000001E-10</c:v>
                </c:pt>
                <c:pt idx="38">
                  <c:v>-9.629384000000001E-10</c:v>
                </c:pt>
                <c:pt idx="39">
                  <c:v>1.0299892E-9</c:v>
                </c:pt>
                <c:pt idx="40">
                  <c:v>1.6780370099999999E-8</c:v>
                </c:pt>
                <c:pt idx="41">
                  <c:v>6.8518571299999997E-8</c:v>
                </c:pt>
                <c:pt idx="42">
                  <c:v>1.3957870949999999E-7</c:v>
                </c:pt>
                <c:pt idx="43">
                  <c:v>-7.3524450900000004E-8</c:v>
                </c:pt>
                <c:pt idx="44">
                  <c:v>-1.8184337456E-6</c:v>
                </c:pt>
                <c:pt idx="45">
                  <c:v>-8.0877261540000003E-6</c:v>
                </c:pt>
                <c:pt idx="46">
                  <c:v>-2.1830060795199999E-5</c:v>
                </c:pt>
                <c:pt idx="47">
                  <c:v>-3.1808878629999999E-5</c:v>
                </c:pt>
                <c:pt idx="48">
                  <c:v>3.7461953611400002E-5</c:v>
                </c:pt>
                <c:pt idx="49">
                  <c:v>4.529787898696E-4</c:v>
                </c:pt>
                <c:pt idx="50">
                  <c:v>1.9253834580399E-3</c:v>
                </c:pt>
                <c:pt idx="51">
                  <c:v>5.9984338759134E-3</c:v>
                </c:pt>
                <c:pt idx="52">
                  <c:v>1.5480268316739701E-2</c:v>
                </c:pt>
                <c:pt idx="53">
                  <c:v>3.4647144027100701E-2</c:v>
                </c:pt>
                <c:pt idx="54">
                  <c:v>6.8801637007856298E-2</c:v>
                </c:pt>
                <c:pt idx="55">
                  <c:v>0.122817686811918</c:v>
                </c:pt>
                <c:pt idx="56">
                  <c:v>0.19870935470842199</c:v>
                </c:pt>
                <c:pt idx="57">
                  <c:v>0.29297026738813298</c:v>
                </c:pt>
                <c:pt idx="58">
                  <c:v>0.39507228982384901</c:v>
                </c:pt>
                <c:pt idx="59">
                  <c:v>0.48851861220022902</c:v>
                </c:pt>
                <c:pt idx="60">
                  <c:v>0.554881353040102</c:v>
                </c:pt>
                <c:pt idx="61">
                  <c:v>0.57963790115078395</c:v>
                </c:pt>
                <c:pt idx="62">
                  <c:v>0.55734404899855305</c:v>
                </c:pt>
                <c:pt idx="63">
                  <c:v>0.494893724771996</c:v>
                </c:pt>
              </c:numCache>
            </c:numRef>
          </c:yVal>
          <c:smooth val="1"/>
        </c:ser>
        <c:ser>
          <c:idx val="1"/>
          <c:order val="3"/>
          <c:tx>
            <c:v> C exact</c:v>
          </c:tx>
          <c:spPr>
            <a:ln>
              <a:noFill/>
            </a:ln>
          </c:spPr>
          <c:marker>
            <c:symbol val="square"/>
            <c:size val="8"/>
            <c:spPr>
              <a:noFill/>
              <a:ln w="22225">
                <a:solidFill>
                  <a:schemeClr val="tx1"/>
                </a:solidFill>
              </a:ln>
            </c:spPr>
          </c:marker>
          <c:xVal>
            <c:numRef>
              <c:f>uniform_advect_diffuse_end_0256!$A$2:$A$257</c:f>
              <c:numCache>
                <c:formatCode>General</c:formatCode>
                <c:ptCount val="256"/>
                <c:pt idx="0">
                  <c:v>50</c:v>
                </c:pt>
                <c:pt idx="1">
                  <c:v>150</c:v>
                </c:pt>
                <c:pt idx="2">
                  <c:v>250</c:v>
                </c:pt>
                <c:pt idx="3">
                  <c:v>350</c:v>
                </c:pt>
                <c:pt idx="4">
                  <c:v>450</c:v>
                </c:pt>
                <c:pt idx="5">
                  <c:v>550</c:v>
                </c:pt>
                <c:pt idx="6">
                  <c:v>650</c:v>
                </c:pt>
                <c:pt idx="7">
                  <c:v>750</c:v>
                </c:pt>
                <c:pt idx="8">
                  <c:v>850</c:v>
                </c:pt>
                <c:pt idx="9">
                  <c:v>950</c:v>
                </c:pt>
                <c:pt idx="10">
                  <c:v>1050</c:v>
                </c:pt>
                <c:pt idx="11">
                  <c:v>1150</c:v>
                </c:pt>
                <c:pt idx="12">
                  <c:v>1250</c:v>
                </c:pt>
                <c:pt idx="13">
                  <c:v>1350</c:v>
                </c:pt>
                <c:pt idx="14">
                  <c:v>1450</c:v>
                </c:pt>
                <c:pt idx="15">
                  <c:v>1550</c:v>
                </c:pt>
                <c:pt idx="16">
                  <c:v>1650</c:v>
                </c:pt>
                <c:pt idx="17">
                  <c:v>1750</c:v>
                </c:pt>
                <c:pt idx="18">
                  <c:v>1850</c:v>
                </c:pt>
                <c:pt idx="19">
                  <c:v>1950</c:v>
                </c:pt>
                <c:pt idx="20">
                  <c:v>2050</c:v>
                </c:pt>
                <c:pt idx="21">
                  <c:v>2150</c:v>
                </c:pt>
                <c:pt idx="22">
                  <c:v>2250</c:v>
                </c:pt>
                <c:pt idx="23">
                  <c:v>2350</c:v>
                </c:pt>
                <c:pt idx="24">
                  <c:v>2450</c:v>
                </c:pt>
                <c:pt idx="25">
                  <c:v>2550</c:v>
                </c:pt>
                <c:pt idx="26">
                  <c:v>2650</c:v>
                </c:pt>
                <c:pt idx="27">
                  <c:v>2750</c:v>
                </c:pt>
                <c:pt idx="28">
                  <c:v>2850</c:v>
                </c:pt>
                <c:pt idx="29">
                  <c:v>2950</c:v>
                </c:pt>
                <c:pt idx="30">
                  <c:v>3050</c:v>
                </c:pt>
                <c:pt idx="31">
                  <c:v>3150</c:v>
                </c:pt>
                <c:pt idx="32">
                  <c:v>3250</c:v>
                </c:pt>
                <c:pt idx="33">
                  <c:v>3350</c:v>
                </c:pt>
                <c:pt idx="34">
                  <c:v>3450</c:v>
                </c:pt>
                <c:pt idx="35">
                  <c:v>3550</c:v>
                </c:pt>
                <c:pt idx="36">
                  <c:v>3650</c:v>
                </c:pt>
                <c:pt idx="37">
                  <c:v>3750</c:v>
                </c:pt>
                <c:pt idx="38">
                  <c:v>3850</c:v>
                </c:pt>
                <c:pt idx="39">
                  <c:v>3950</c:v>
                </c:pt>
                <c:pt idx="40">
                  <c:v>4050</c:v>
                </c:pt>
                <c:pt idx="41">
                  <c:v>4150</c:v>
                </c:pt>
                <c:pt idx="42">
                  <c:v>4250</c:v>
                </c:pt>
                <c:pt idx="43">
                  <c:v>4350</c:v>
                </c:pt>
                <c:pt idx="44">
                  <c:v>4450</c:v>
                </c:pt>
                <c:pt idx="45">
                  <c:v>4550</c:v>
                </c:pt>
                <c:pt idx="46">
                  <c:v>4650</c:v>
                </c:pt>
                <c:pt idx="47">
                  <c:v>4750</c:v>
                </c:pt>
                <c:pt idx="48">
                  <c:v>4850</c:v>
                </c:pt>
                <c:pt idx="49">
                  <c:v>4950</c:v>
                </c:pt>
                <c:pt idx="50">
                  <c:v>5050</c:v>
                </c:pt>
                <c:pt idx="51">
                  <c:v>5150</c:v>
                </c:pt>
                <c:pt idx="52">
                  <c:v>5250</c:v>
                </c:pt>
                <c:pt idx="53">
                  <c:v>5350</c:v>
                </c:pt>
                <c:pt idx="54">
                  <c:v>5450</c:v>
                </c:pt>
                <c:pt idx="55">
                  <c:v>5550</c:v>
                </c:pt>
                <c:pt idx="56">
                  <c:v>5650</c:v>
                </c:pt>
                <c:pt idx="57">
                  <c:v>5750</c:v>
                </c:pt>
                <c:pt idx="58">
                  <c:v>5850</c:v>
                </c:pt>
                <c:pt idx="59">
                  <c:v>5950</c:v>
                </c:pt>
                <c:pt idx="60">
                  <c:v>6050</c:v>
                </c:pt>
                <c:pt idx="61">
                  <c:v>6150</c:v>
                </c:pt>
                <c:pt idx="62">
                  <c:v>6250</c:v>
                </c:pt>
                <c:pt idx="63">
                  <c:v>6350</c:v>
                </c:pt>
                <c:pt idx="64">
                  <c:v>6450</c:v>
                </c:pt>
                <c:pt idx="65">
                  <c:v>6550</c:v>
                </c:pt>
                <c:pt idx="66">
                  <c:v>6650</c:v>
                </c:pt>
                <c:pt idx="67">
                  <c:v>6750</c:v>
                </c:pt>
                <c:pt idx="68">
                  <c:v>6850</c:v>
                </c:pt>
                <c:pt idx="69">
                  <c:v>6950</c:v>
                </c:pt>
                <c:pt idx="70">
                  <c:v>7050</c:v>
                </c:pt>
                <c:pt idx="71">
                  <c:v>7150</c:v>
                </c:pt>
                <c:pt idx="72">
                  <c:v>7250</c:v>
                </c:pt>
                <c:pt idx="73">
                  <c:v>7350</c:v>
                </c:pt>
                <c:pt idx="74">
                  <c:v>7450</c:v>
                </c:pt>
                <c:pt idx="75">
                  <c:v>7550</c:v>
                </c:pt>
                <c:pt idx="76">
                  <c:v>7650</c:v>
                </c:pt>
                <c:pt idx="77">
                  <c:v>7750</c:v>
                </c:pt>
                <c:pt idx="78">
                  <c:v>7850</c:v>
                </c:pt>
                <c:pt idx="79">
                  <c:v>7950</c:v>
                </c:pt>
                <c:pt idx="80">
                  <c:v>8050</c:v>
                </c:pt>
                <c:pt idx="81">
                  <c:v>8150</c:v>
                </c:pt>
                <c:pt idx="82">
                  <c:v>8250</c:v>
                </c:pt>
                <c:pt idx="83">
                  <c:v>8350</c:v>
                </c:pt>
                <c:pt idx="84">
                  <c:v>8450</c:v>
                </c:pt>
                <c:pt idx="85">
                  <c:v>8550</c:v>
                </c:pt>
                <c:pt idx="86">
                  <c:v>8650</c:v>
                </c:pt>
                <c:pt idx="87">
                  <c:v>8750</c:v>
                </c:pt>
                <c:pt idx="88">
                  <c:v>8850</c:v>
                </c:pt>
                <c:pt idx="89">
                  <c:v>8950</c:v>
                </c:pt>
                <c:pt idx="90">
                  <c:v>9050</c:v>
                </c:pt>
                <c:pt idx="91">
                  <c:v>9150</c:v>
                </c:pt>
                <c:pt idx="92">
                  <c:v>9250</c:v>
                </c:pt>
                <c:pt idx="93">
                  <c:v>9350</c:v>
                </c:pt>
                <c:pt idx="94">
                  <c:v>9450</c:v>
                </c:pt>
                <c:pt idx="95">
                  <c:v>9550</c:v>
                </c:pt>
                <c:pt idx="96">
                  <c:v>9650</c:v>
                </c:pt>
                <c:pt idx="97">
                  <c:v>9750</c:v>
                </c:pt>
                <c:pt idx="98">
                  <c:v>9850</c:v>
                </c:pt>
                <c:pt idx="99">
                  <c:v>9950</c:v>
                </c:pt>
                <c:pt idx="100">
                  <c:v>10050</c:v>
                </c:pt>
                <c:pt idx="101">
                  <c:v>10150</c:v>
                </c:pt>
                <c:pt idx="102">
                  <c:v>10250</c:v>
                </c:pt>
                <c:pt idx="103">
                  <c:v>10350</c:v>
                </c:pt>
                <c:pt idx="104">
                  <c:v>10450</c:v>
                </c:pt>
                <c:pt idx="105">
                  <c:v>10550</c:v>
                </c:pt>
                <c:pt idx="106">
                  <c:v>10650</c:v>
                </c:pt>
                <c:pt idx="107">
                  <c:v>10750</c:v>
                </c:pt>
                <c:pt idx="108">
                  <c:v>10850</c:v>
                </c:pt>
                <c:pt idx="109">
                  <c:v>10950</c:v>
                </c:pt>
                <c:pt idx="110">
                  <c:v>11050</c:v>
                </c:pt>
                <c:pt idx="111">
                  <c:v>11150</c:v>
                </c:pt>
                <c:pt idx="112">
                  <c:v>11250</c:v>
                </c:pt>
                <c:pt idx="113">
                  <c:v>11350</c:v>
                </c:pt>
                <c:pt idx="114">
                  <c:v>11450</c:v>
                </c:pt>
                <c:pt idx="115">
                  <c:v>11550</c:v>
                </c:pt>
                <c:pt idx="116">
                  <c:v>11650</c:v>
                </c:pt>
                <c:pt idx="117">
                  <c:v>11750</c:v>
                </c:pt>
                <c:pt idx="118">
                  <c:v>11850</c:v>
                </c:pt>
                <c:pt idx="119">
                  <c:v>11950</c:v>
                </c:pt>
                <c:pt idx="120">
                  <c:v>12050</c:v>
                </c:pt>
                <c:pt idx="121">
                  <c:v>12150</c:v>
                </c:pt>
                <c:pt idx="122">
                  <c:v>12250</c:v>
                </c:pt>
                <c:pt idx="123">
                  <c:v>12350</c:v>
                </c:pt>
                <c:pt idx="124">
                  <c:v>12450</c:v>
                </c:pt>
                <c:pt idx="125">
                  <c:v>12550</c:v>
                </c:pt>
                <c:pt idx="126">
                  <c:v>12650</c:v>
                </c:pt>
                <c:pt idx="127">
                  <c:v>12750</c:v>
                </c:pt>
                <c:pt idx="128">
                  <c:v>12850</c:v>
                </c:pt>
                <c:pt idx="129">
                  <c:v>12950</c:v>
                </c:pt>
                <c:pt idx="130">
                  <c:v>13050</c:v>
                </c:pt>
                <c:pt idx="131">
                  <c:v>13150</c:v>
                </c:pt>
                <c:pt idx="132">
                  <c:v>13250</c:v>
                </c:pt>
                <c:pt idx="133">
                  <c:v>13350</c:v>
                </c:pt>
                <c:pt idx="134">
                  <c:v>13450</c:v>
                </c:pt>
                <c:pt idx="135">
                  <c:v>13550</c:v>
                </c:pt>
                <c:pt idx="136">
                  <c:v>13650</c:v>
                </c:pt>
                <c:pt idx="137">
                  <c:v>13750</c:v>
                </c:pt>
                <c:pt idx="138">
                  <c:v>13850</c:v>
                </c:pt>
                <c:pt idx="139">
                  <c:v>13950</c:v>
                </c:pt>
                <c:pt idx="140">
                  <c:v>14050</c:v>
                </c:pt>
                <c:pt idx="141">
                  <c:v>14150</c:v>
                </c:pt>
                <c:pt idx="142">
                  <c:v>14250</c:v>
                </c:pt>
                <c:pt idx="143">
                  <c:v>14350</c:v>
                </c:pt>
                <c:pt idx="144">
                  <c:v>14450</c:v>
                </c:pt>
                <c:pt idx="145">
                  <c:v>14550</c:v>
                </c:pt>
                <c:pt idx="146">
                  <c:v>14650</c:v>
                </c:pt>
                <c:pt idx="147">
                  <c:v>14750</c:v>
                </c:pt>
                <c:pt idx="148">
                  <c:v>14850</c:v>
                </c:pt>
                <c:pt idx="149">
                  <c:v>14950</c:v>
                </c:pt>
                <c:pt idx="150">
                  <c:v>15050</c:v>
                </c:pt>
                <c:pt idx="151">
                  <c:v>15150</c:v>
                </c:pt>
                <c:pt idx="152">
                  <c:v>15250</c:v>
                </c:pt>
                <c:pt idx="153">
                  <c:v>15350</c:v>
                </c:pt>
                <c:pt idx="154">
                  <c:v>15450</c:v>
                </c:pt>
                <c:pt idx="155">
                  <c:v>15550</c:v>
                </c:pt>
                <c:pt idx="156">
                  <c:v>15650</c:v>
                </c:pt>
                <c:pt idx="157">
                  <c:v>15750</c:v>
                </c:pt>
                <c:pt idx="158">
                  <c:v>15850</c:v>
                </c:pt>
                <c:pt idx="159">
                  <c:v>15950</c:v>
                </c:pt>
                <c:pt idx="160">
                  <c:v>16050</c:v>
                </c:pt>
                <c:pt idx="161">
                  <c:v>16150</c:v>
                </c:pt>
                <c:pt idx="162">
                  <c:v>16250</c:v>
                </c:pt>
                <c:pt idx="163">
                  <c:v>16350</c:v>
                </c:pt>
                <c:pt idx="164">
                  <c:v>16450</c:v>
                </c:pt>
                <c:pt idx="165">
                  <c:v>16550</c:v>
                </c:pt>
                <c:pt idx="166">
                  <c:v>16650</c:v>
                </c:pt>
                <c:pt idx="167">
                  <c:v>16750</c:v>
                </c:pt>
                <c:pt idx="168">
                  <c:v>16850</c:v>
                </c:pt>
                <c:pt idx="169">
                  <c:v>16950</c:v>
                </c:pt>
                <c:pt idx="170">
                  <c:v>17050</c:v>
                </c:pt>
                <c:pt idx="171">
                  <c:v>17150</c:v>
                </c:pt>
                <c:pt idx="172">
                  <c:v>17250</c:v>
                </c:pt>
                <c:pt idx="173">
                  <c:v>17350</c:v>
                </c:pt>
                <c:pt idx="174">
                  <c:v>17450</c:v>
                </c:pt>
                <c:pt idx="175">
                  <c:v>17550</c:v>
                </c:pt>
                <c:pt idx="176">
                  <c:v>17650</c:v>
                </c:pt>
                <c:pt idx="177">
                  <c:v>17750</c:v>
                </c:pt>
                <c:pt idx="178">
                  <c:v>17850</c:v>
                </c:pt>
                <c:pt idx="179">
                  <c:v>17950</c:v>
                </c:pt>
                <c:pt idx="180">
                  <c:v>18050</c:v>
                </c:pt>
                <c:pt idx="181">
                  <c:v>18150</c:v>
                </c:pt>
                <c:pt idx="182">
                  <c:v>18250</c:v>
                </c:pt>
                <c:pt idx="183">
                  <c:v>18350</c:v>
                </c:pt>
                <c:pt idx="184">
                  <c:v>18450</c:v>
                </c:pt>
                <c:pt idx="185">
                  <c:v>18550</c:v>
                </c:pt>
                <c:pt idx="186">
                  <c:v>18650</c:v>
                </c:pt>
                <c:pt idx="187">
                  <c:v>18750</c:v>
                </c:pt>
                <c:pt idx="188">
                  <c:v>18850</c:v>
                </c:pt>
                <c:pt idx="189">
                  <c:v>18950</c:v>
                </c:pt>
                <c:pt idx="190">
                  <c:v>19050</c:v>
                </c:pt>
                <c:pt idx="191">
                  <c:v>19150</c:v>
                </c:pt>
                <c:pt idx="192">
                  <c:v>19250</c:v>
                </c:pt>
                <c:pt idx="193">
                  <c:v>19350</c:v>
                </c:pt>
                <c:pt idx="194">
                  <c:v>19450</c:v>
                </c:pt>
                <c:pt idx="195">
                  <c:v>19550</c:v>
                </c:pt>
                <c:pt idx="196">
                  <c:v>19650</c:v>
                </c:pt>
                <c:pt idx="197">
                  <c:v>19750</c:v>
                </c:pt>
                <c:pt idx="198">
                  <c:v>19850</c:v>
                </c:pt>
                <c:pt idx="199">
                  <c:v>19950</c:v>
                </c:pt>
                <c:pt idx="200">
                  <c:v>20050</c:v>
                </c:pt>
                <c:pt idx="201">
                  <c:v>20150</c:v>
                </c:pt>
                <c:pt idx="202">
                  <c:v>20250</c:v>
                </c:pt>
                <c:pt idx="203">
                  <c:v>20350</c:v>
                </c:pt>
                <c:pt idx="204">
                  <c:v>20450</c:v>
                </c:pt>
                <c:pt idx="205">
                  <c:v>20550</c:v>
                </c:pt>
                <c:pt idx="206">
                  <c:v>20650</c:v>
                </c:pt>
                <c:pt idx="207">
                  <c:v>20750</c:v>
                </c:pt>
                <c:pt idx="208">
                  <c:v>20850</c:v>
                </c:pt>
                <c:pt idx="209">
                  <c:v>20950</c:v>
                </c:pt>
                <c:pt idx="210">
                  <c:v>21050</c:v>
                </c:pt>
                <c:pt idx="211">
                  <c:v>21150</c:v>
                </c:pt>
                <c:pt idx="212">
                  <c:v>21250</c:v>
                </c:pt>
                <c:pt idx="213">
                  <c:v>21350</c:v>
                </c:pt>
                <c:pt idx="214">
                  <c:v>21450</c:v>
                </c:pt>
                <c:pt idx="215">
                  <c:v>21550</c:v>
                </c:pt>
                <c:pt idx="216">
                  <c:v>21650</c:v>
                </c:pt>
                <c:pt idx="217">
                  <c:v>21750</c:v>
                </c:pt>
                <c:pt idx="218">
                  <c:v>21850</c:v>
                </c:pt>
                <c:pt idx="219">
                  <c:v>21950</c:v>
                </c:pt>
                <c:pt idx="220">
                  <c:v>22050</c:v>
                </c:pt>
                <c:pt idx="221">
                  <c:v>22150</c:v>
                </c:pt>
                <c:pt idx="222">
                  <c:v>22250</c:v>
                </c:pt>
                <c:pt idx="223">
                  <c:v>22350</c:v>
                </c:pt>
                <c:pt idx="224">
                  <c:v>22450</c:v>
                </c:pt>
                <c:pt idx="225">
                  <c:v>22550</c:v>
                </c:pt>
                <c:pt idx="226">
                  <c:v>22650</c:v>
                </c:pt>
                <c:pt idx="227">
                  <c:v>22750</c:v>
                </c:pt>
                <c:pt idx="228">
                  <c:v>22850</c:v>
                </c:pt>
                <c:pt idx="229">
                  <c:v>22950</c:v>
                </c:pt>
                <c:pt idx="230">
                  <c:v>23050</c:v>
                </c:pt>
                <c:pt idx="231">
                  <c:v>23150</c:v>
                </c:pt>
                <c:pt idx="232">
                  <c:v>23250</c:v>
                </c:pt>
                <c:pt idx="233">
                  <c:v>23350</c:v>
                </c:pt>
                <c:pt idx="234">
                  <c:v>23450</c:v>
                </c:pt>
                <c:pt idx="235">
                  <c:v>23550</c:v>
                </c:pt>
                <c:pt idx="236">
                  <c:v>23650</c:v>
                </c:pt>
                <c:pt idx="237">
                  <c:v>23750</c:v>
                </c:pt>
                <c:pt idx="238">
                  <c:v>23850</c:v>
                </c:pt>
                <c:pt idx="239">
                  <c:v>23950</c:v>
                </c:pt>
                <c:pt idx="240">
                  <c:v>24050</c:v>
                </c:pt>
                <c:pt idx="241">
                  <c:v>24150</c:v>
                </c:pt>
                <c:pt idx="242">
                  <c:v>24250</c:v>
                </c:pt>
                <c:pt idx="243">
                  <c:v>24350</c:v>
                </c:pt>
                <c:pt idx="244">
                  <c:v>24450</c:v>
                </c:pt>
                <c:pt idx="245">
                  <c:v>24550</c:v>
                </c:pt>
                <c:pt idx="246">
                  <c:v>24650</c:v>
                </c:pt>
                <c:pt idx="247">
                  <c:v>24750</c:v>
                </c:pt>
                <c:pt idx="248">
                  <c:v>24850</c:v>
                </c:pt>
                <c:pt idx="249">
                  <c:v>24950</c:v>
                </c:pt>
                <c:pt idx="250">
                  <c:v>25050</c:v>
                </c:pt>
                <c:pt idx="251">
                  <c:v>25150</c:v>
                </c:pt>
                <c:pt idx="252">
                  <c:v>25250</c:v>
                </c:pt>
                <c:pt idx="253">
                  <c:v>25350</c:v>
                </c:pt>
                <c:pt idx="254">
                  <c:v>25450</c:v>
                </c:pt>
                <c:pt idx="255">
                  <c:v>25550</c:v>
                </c:pt>
              </c:numCache>
            </c:numRef>
          </c:xVal>
          <c:yVal>
            <c:numRef>
              <c:f>uniform_advect_diffuse_end_0256!$J$2:$J$257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1.0999999999999999E-15</c:v>
                </c:pt>
                <c:pt idx="132">
                  <c:v>0</c:v>
                </c:pt>
                <c:pt idx="133">
                  <c:v>1.0999999999999999E-15</c:v>
                </c:pt>
                <c:pt idx="134">
                  <c:v>1.0999999999999999E-15</c:v>
                </c:pt>
                <c:pt idx="135">
                  <c:v>3.3E-15</c:v>
                </c:pt>
                <c:pt idx="136">
                  <c:v>5.6000000000000003E-15</c:v>
                </c:pt>
                <c:pt idx="137">
                  <c:v>1E-14</c:v>
                </c:pt>
                <c:pt idx="138">
                  <c:v>1.7800000000000001E-14</c:v>
                </c:pt>
                <c:pt idx="139">
                  <c:v>3.1200000000000002E-14</c:v>
                </c:pt>
                <c:pt idx="140">
                  <c:v>5.4500000000000001E-14</c:v>
                </c:pt>
                <c:pt idx="141">
                  <c:v>9.6800000000000002E-14</c:v>
                </c:pt>
                <c:pt idx="142">
                  <c:v>1.7029999999999999E-13</c:v>
                </c:pt>
                <c:pt idx="143">
                  <c:v>2.9389999999999999E-13</c:v>
                </c:pt>
                <c:pt idx="144">
                  <c:v>5.0980000000000001E-13</c:v>
                </c:pt>
                <c:pt idx="145">
                  <c:v>8.7720000000000004E-13</c:v>
                </c:pt>
                <c:pt idx="146">
                  <c:v>1.4994000000000001E-12</c:v>
                </c:pt>
                <c:pt idx="147">
                  <c:v>2.5513999999999998E-12</c:v>
                </c:pt>
                <c:pt idx="148">
                  <c:v>4.3202000000000001E-12</c:v>
                </c:pt>
                <c:pt idx="149">
                  <c:v>7.2723E-12</c:v>
                </c:pt>
                <c:pt idx="150">
                  <c:v>1.2180300000000001E-11</c:v>
                </c:pt>
                <c:pt idx="151">
                  <c:v>2.02875E-11</c:v>
                </c:pt>
                <c:pt idx="152">
                  <c:v>3.3614300000000001E-11</c:v>
                </c:pt>
                <c:pt idx="153">
                  <c:v>5.5395599999999997E-11</c:v>
                </c:pt>
                <c:pt idx="154">
                  <c:v>9.08043E-11</c:v>
                </c:pt>
                <c:pt idx="155">
                  <c:v>1.480556E-10</c:v>
                </c:pt>
                <c:pt idx="156">
                  <c:v>2.4011000000000001E-10</c:v>
                </c:pt>
                <c:pt idx="157">
                  <c:v>3.8732739999999999E-10</c:v>
                </c:pt>
                <c:pt idx="158">
                  <c:v>6.214709E-10</c:v>
                </c:pt>
                <c:pt idx="159">
                  <c:v>9.9184030000000005E-10</c:v>
                </c:pt>
                <c:pt idx="160">
                  <c:v>1.5744883999999999E-9</c:v>
                </c:pt>
                <c:pt idx="161">
                  <c:v>2.4860749999999998E-9</c:v>
                </c:pt>
                <c:pt idx="162">
                  <c:v>3.9045041E-9</c:v>
                </c:pt>
                <c:pt idx="163">
                  <c:v>6.0995094E-9</c:v>
                </c:pt>
                <c:pt idx="164">
                  <c:v>9.4776571000000004E-9</c:v>
                </c:pt>
                <c:pt idx="165">
                  <c:v>1.4648194500000001E-8</c:v>
                </c:pt>
                <c:pt idx="166">
                  <c:v>2.2518754100000001E-8</c:v>
                </c:pt>
                <c:pt idx="167">
                  <c:v>3.4433543699999998E-8</c:v>
                </c:pt>
                <c:pt idx="168">
                  <c:v>5.2371641899999997E-8</c:v>
                </c:pt>
                <c:pt idx="169">
                  <c:v>7.9229654000000004E-8</c:v>
                </c:pt>
                <c:pt idx="170">
                  <c:v>1.1922200860000001E-7</c:v>
                </c:pt>
                <c:pt idx="171">
                  <c:v>1.7844411210000001E-7</c:v>
                </c:pt>
                <c:pt idx="172">
                  <c:v>2.6565935249999999E-7</c:v>
                </c:pt>
                <c:pt idx="173">
                  <c:v>3.9339162200000001E-7</c:v>
                </c:pt>
                <c:pt idx="174">
                  <c:v>5.7943164319999996E-7</c:v>
                </c:pt>
                <c:pt idx="175">
                  <c:v>8.488997742E-7</c:v>
                </c:pt>
                <c:pt idx="176">
                  <c:v>1.2370513693999999E-6</c:v>
                </c:pt>
                <c:pt idx="177">
                  <c:v>1.7930655157000001E-6</c:v>
                </c:pt>
                <c:pt idx="178">
                  <c:v>2.5851258426999999E-6</c:v>
                </c:pt>
                <c:pt idx="179">
                  <c:v>3.7071855859999999E-6</c:v>
                </c:pt>
                <c:pt idx="180">
                  <c:v>5.2879102361E-6</c:v>
                </c:pt>
                <c:pt idx="181">
                  <c:v>7.5024123242000003E-6</c:v>
                </c:pt>
                <c:pt idx="182">
                  <c:v>1.0587535792200001E-5</c:v>
                </c:pt>
                <c:pt idx="183">
                  <c:v>1.48616135006E-5</c:v>
                </c:pt>
                <c:pt idx="184">
                  <c:v>2.0749810857299999E-5</c:v>
                </c:pt>
                <c:pt idx="185">
                  <c:v>2.88163805453E-5</c:v>
                </c:pt>
                <c:pt idx="186">
                  <c:v>3.98053849404E-5</c:v>
                </c:pt>
                <c:pt idx="187">
                  <c:v>5.4691688889600003E-5</c:v>
                </c:pt>
                <c:pt idx="188">
                  <c:v>7.4744277889999994E-5</c:v>
                </c:pt>
                <c:pt idx="189">
                  <c:v>1.0160420353160001E-4</c:v>
                </c:pt>
                <c:pt idx="190">
                  <c:v>1.3737968325619999E-4</c:v>
                </c:pt>
                <c:pt idx="191">
                  <c:v>1.8476106437650001E-4</c:v>
                </c:pt>
                <c:pt idx="192">
                  <c:v>2.4715847687400001E-4</c:v>
                </c:pt>
                <c:pt idx="193">
                  <c:v>3.288650148421E-4</c:v>
                </c:pt>
                <c:pt idx="194">
                  <c:v>4.3524816636019998E-4</c:v>
                </c:pt>
                <c:pt idx="195">
                  <c:v>5.7297191604849999E-4</c:v>
                </c:pt>
                <c:pt idx="196">
                  <c:v>7.5025143007449995E-4</c:v>
                </c:pt>
                <c:pt idx="197">
                  <c:v>9.7714145570369998E-4</c:v>
                </c:pt>
                <c:pt idx="198">
                  <c:v>1.2658584839012001E-3</c:v>
                </c:pt>
                <c:pt idx="199">
                  <c:v>1.6311352959249999E-3</c:v>
                </c:pt>
                <c:pt idx="200">
                  <c:v>2.0906047146667999E-3</c:v>
                </c:pt>
                <c:pt idx="201">
                  <c:v>2.6652071935224001E-3</c:v>
                </c:pt>
                <c:pt idx="202">
                  <c:v>3.3796143037325001E-3</c:v>
                </c:pt>
                <c:pt idx="203">
                  <c:v>4.2626572537355001E-3</c:v>
                </c:pt>
                <c:pt idx="204">
                  <c:v>5.3477463489353004E-3</c:v>
                </c:pt>
                <c:pt idx="205">
                  <c:v>6.6732638692296002E-3</c:v>
                </c:pt>
                <c:pt idx="206">
                  <c:v>8.2829093342023999E-3</c:v>
                </c:pt>
                <c:pt idx="207">
                  <c:v>1.02259727104459E-2</c:v>
                </c:pt>
                <c:pt idx="208">
                  <c:v>1.2557507998813101E-2</c:v>
                </c:pt>
                <c:pt idx="209">
                  <c:v>1.53383770630678E-2</c:v>
                </c:pt>
                <c:pt idx="210">
                  <c:v>1.8635131794032499E-2</c:v>
                </c:pt>
                <c:pt idx="211">
                  <c:v>2.2519702030949201E-2</c:v>
                </c:pt>
                <c:pt idx="212">
                  <c:v>2.7068857371684001E-2</c:v>
                </c:pt>
                <c:pt idx="213">
                  <c:v>3.2363413367817798E-2</c:v>
                </c:pt>
                <c:pt idx="214">
                  <c:v>3.8487156853786599E-2</c:v>
                </c:pt>
                <c:pt idx="215">
                  <c:v>4.55254714758302E-2</c:v>
                </c:pt>
                <c:pt idx="216">
                  <c:v>5.3563652956511797E-2</c:v>
                </c:pt>
                <c:pt idx="217">
                  <c:v>6.2684914237285796E-2</c:v>
                </c:pt>
                <c:pt idx="218">
                  <c:v>7.2968093240916201E-2</c:v>
                </c:pt>
                <c:pt idx="219">
                  <c:v>8.4485090300970497E-2</c:v>
                </c:pt>
                <c:pt idx="220">
                  <c:v>9.7298077880359796E-2</c:v>
                </c:pt>
                <c:pt idx="221">
                  <c:v>0.111456541457976</c:v>
                </c:pt>
                <c:pt idx="222">
                  <c:v>0.12699422667673799</c:v>
                </c:pt>
                <c:pt idx="223">
                  <c:v>0.143926083176426</c:v>
                </c:pt>
                <c:pt idx="224">
                  <c:v>0.16224530905753601</c:v>
                </c:pt>
                <c:pt idx="225">
                  <c:v>0.18192061067861601</c:v>
                </c:pt>
                <c:pt idx="226">
                  <c:v>0.20289379953742301</c:v>
                </c:pt>
                <c:pt idx="227">
                  <c:v>0.22507785046389001</c:v>
                </c:pt>
                <c:pt idx="228">
                  <c:v>0.248355542541115</c:v>
                </c:pt>
                <c:pt idx="229">
                  <c:v>0.27257879555748299</c:v>
                </c:pt>
                <c:pt idx="230">
                  <c:v>0.29756880013018699</c:v>
                </c:pt>
                <c:pt idx="231">
                  <c:v>0.32311701898951101</c:v>
                </c:pt>
                <c:pt idx="232">
                  <c:v>0.34898711067719901</c:v>
                </c:pt>
                <c:pt idx="233">
                  <c:v>0.37491779584602503</c:v>
                </c:pt>
                <c:pt idx="234">
                  <c:v>0.40062665154809901</c:v>
                </c:pt>
                <c:pt idx="235">
                  <c:v>0.42581478176995202</c:v>
                </c:pt>
                <c:pt idx="236">
                  <c:v>0.45017227466486098</c:v>
                </c:pt>
                <c:pt idx="237">
                  <c:v>0.473384320268676</c:v>
                </c:pt>
                <c:pt idx="238">
                  <c:v>0.49513782885702301</c:v>
                </c:pt>
                <c:pt idx="239">
                  <c:v>0.51512836136549001</c:v>
                </c:pt>
                <c:pt idx="240">
                  <c:v>0.53306716115473296</c:v>
                </c:pt>
                <c:pt idx="241">
                  <c:v>0.54868806230174405</c:v>
                </c:pt>
                <c:pt idx="242">
                  <c:v>0.56175404461662204</c:v>
                </c:pt>
                <c:pt idx="243">
                  <c:v>0.57206321035568197</c:v>
                </c:pt>
                <c:pt idx="244">
                  <c:v>0.57945397225989304</c:v>
                </c:pt>
                <c:pt idx="245">
                  <c:v>0.58380926669746902</c:v>
                </c:pt>
                <c:pt idx="246">
                  <c:v>0.58505963841378805</c:v>
                </c:pt>
                <c:pt idx="247">
                  <c:v>0.58318508329265095</c:v>
                </c:pt>
                <c:pt idx="248">
                  <c:v>0.57821558080232904</c:v>
                </c:pt>
                <c:pt idx="249">
                  <c:v>0.57023029632078504</c:v>
                </c:pt>
                <c:pt idx="250">
                  <c:v>0.55935548300095495</c:v>
                </c:pt>
                <c:pt idx="251">
                  <c:v>0.545761160887963</c:v>
                </c:pt>
                <c:pt idx="252">
                  <c:v>0.52965669535692905</c:v>
                </c:pt>
                <c:pt idx="253">
                  <c:v>0.51128543553828998</c:v>
                </c:pt>
                <c:pt idx="254">
                  <c:v>0.49091860450448899</c:v>
                </c:pt>
                <c:pt idx="255">
                  <c:v>0.46884865530020597</c:v>
                </c:pt>
              </c:numCache>
            </c:numRef>
          </c:yVal>
          <c:smooth val="1"/>
        </c:ser>
        <c:axId val="5822336"/>
        <c:axId val="5827584"/>
      </c:scatterChart>
      <c:valAx>
        <c:axId val="5822336"/>
        <c:scaling>
          <c:orientation val="minMax"/>
          <c:max val="26000"/>
          <c:min val="16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Channel Length (m)</a:t>
                </a:r>
              </a:p>
            </c:rich>
          </c:tx>
          <c:layout/>
        </c:title>
        <c:numFmt formatCode="#,##0" sourceLinked="0"/>
        <c:majorTickMark val="in"/>
        <c:tickLblPos val="nextTo"/>
        <c:crossAx val="5827584"/>
        <c:crosses val="autoZero"/>
        <c:crossBetween val="midCat"/>
      </c:valAx>
      <c:valAx>
        <c:axId val="5827584"/>
        <c:scaling>
          <c:orientation val="minMax"/>
          <c:max val="0.6000000000000003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t>Concentration (V/V)</a:t>
                </a:r>
              </a:p>
            </c:rich>
          </c:tx>
          <c:layout/>
        </c:title>
        <c:numFmt formatCode="General" sourceLinked="1"/>
        <c:majorTickMark val="in"/>
        <c:tickLblPos val="nextTo"/>
        <c:spPr>
          <a:ln w="12700">
            <a:prstDash val="solid"/>
          </a:ln>
        </c:spPr>
        <c:crossAx val="582233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8451805131501418"/>
          <c:y val="0.41710455265480456"/>
          <c:w val="0.22566393486528469"/>
          <c:h val="0.30342307405002522"/>
        </c:manualLayout>
      </c:layout>
      <c:spPr>
        <a:ln>
          <a:solidFill>
            <a:sysClr val="windowText" lastClr="000000"/>
          </a:solidFill>
        </a:ln>
      </c:spPr>
    </c:legend>
    <c:plotVisOnly val="1"/>
  </c:chart>
  <c:txPr>
    <a:bodyPr/>
    <a:lstStyle/>
    <a:p>
      <a:pPr algn="ctr">
        <a:defRPr lang="en-US" sz="1600" b="0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 b="1"/>
            </a:pPr>
            <a:r>
              <a:rPr sz="1600" b="1"/>
              <a:t>Advection Diffusion, Uniform Flow </a:t>
            </a:r>
          </a:p>
        </c:rich>
      </c:tx>
      <c:layout>
        <c:manualLayout>
          <c:xMode val="edge"/>
          <c:yMode val="edge"/>
          <c:x val="0.35159191247034255"/>
          <c:y val="8.1981987797544689E-2"/>
        </c:manualLayout>
      </c:layout>
      <c:overlay val="1"/>
    </c:title>
    <c:plotArea>
      <c:layout>
        <c:manualLayout>
          <c:layoutTarget val="inner"/>
          <c:xMode val="edge"/>
          <c:yMode val="edge"/>
          <c:x val="0.13719281081014226"/>
          <c:y val="0.14599213749822096"/>
          <c:w val="0.80613199117835344"/>
          <c:h val="0.70081845834657841"/>
        </c:manualLayout>
      </c:layout>
      <c:scatterChart>
        <c:scatterStyle val="smoothMarker"/>
        <c:ser>
          <c:idx val="0"/>
          <c:order val="0"/>
          <c:tx>
            <c:v> C ncell = 256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uniform_advect_diffuse_end_0256!$A$2:$A$257</c:f>
              <c:numCache>
                <c:formatCode>General</c:formatCode>
                <c:ptCount val="256"/>
                <c:pt idx="0">
                  <c:v>50</c:v>
                </c:pt>
                <c:pt idx="1">
                  <c:v>150</c:v>
                </c:pt>
                <c:pt idx="2">
                  <c:v>250</c:v>
                </c:pt>
                <c:pt idx="3">
                  <c:v>350</c:v>
                </c:pt>
                <c:pt idx="4">
                  <c:v>450</c:v>
                </c:pt>
                <c:pt idx="5">
                  <c:v>550</c:v>
                </c:pt>
                <c:pt idx="6">
                  <c:v>650</c:v>
                </c:pt>
                <c:pt idx="7">
                  <c:v>750</c:v>
                </c:pt>
                <c:pt idx="8">
                  <c:v>850</c:v>
                </c:pt>
                <c:pt idx="9">
                  <c:v>950</c:v>
                </c:pt>
                <c:pt idx="10">
                  <c:v>1050</c:v>
                </c:pt>
                <c:pt idx="11">
                  <c:v>1150</c:v>
                </c:pt>
                <c:pt idx="12">
                  <c:v>1250</c:v>
                </c:pt>
                <c:pt idx="13">
                  <c:v>1350</c:v>
                </c:pt>
                <c:pt idx="14">
                  <c:v>1450</c:v>
                </c:pt>
                <c:pt idx="15">
                  <c:v>1550</c:v>
                </c:pt>
                <c:pt idx="16">
                  <c:v>1650</c:v>
                </c:pt>
                <c:pt idx="17">
                  <c:v>1750</c:v>
                </c:pt>
                <c:pt idx="18">
                  <c:v>1850</c:v>
                </c:pt>
                <c:pt idx="19">
                  <c:v>1950</c:v>
                </c:pt>
                <c:pt idx="20">
                  <c:v>2050</c:v>
                </c:pt>
                <c:pt idx="21">
                  <c:v>2150</c:v>
                </c:pt>
                <c:pt idx="22">
                  <c:v>2250</c:v>
                </c:pt>
                <c:pt idx="23">
                  <c:v>2350</c:v>
                </c:pt>
                <c:pt idx="24">
                  <c:v>2450</c:v>
                </c:pt>
                <c:pt idx="25">
                  <c:v>2550</c:v>
                </c:pt>
                <c:pt idx="26">
                  <c:v>2650</c:v>
                </c:pt>
                <c:pt idx="27">
                  <c:v>2750</c:v>
                </c:pt>
                <c:pt idx="28">
                  <c:v>2850</c:v>
                </c:pt>
                <c:pt idx="29">
                  <c:v>2950</c:v>
                </c:pt>
                <c:pt idx="30">
                  <c:v>3050</c:v>
                </c:pt>
                <c:pt idx="31">
                  <c:v>3150</c:v>
                </c:pt>
                <c:pt idx="32">
                  <c:v>3250</c:v>
                </c:pt>
                <c:pt idx="33">
                  <c:v>3350</c:v>
                </c:pt>
                <c:pt idx="34">
                  <c:v>3450</c:v>
                </c:pt>
                <c:pt idx="35">
                  <c:v>3550</c:v>
                </c:pt>
                <c:pt idx="36">
                  <c:v>3650</c:v>
                </c:pt>
                <c:pt idx="37">
                  <c:v>3750</c:v>
                </c:pt>
                <c:pt idx="38">
                  <c:v>3850</c:v>
                </c:pt>
                <c:pt idx="39">
                  <c:v>3950</c:v>
                </c:pt>
                <c:pt idx="40">
                  <c:v>4050</c:v>
                </c:pt>
                <c:pt idx="41">
                  <c:v>4150</c:v>
                </c:pt>
                <c:pt idx="42">
                  <c:v>4250</c:v>
                </c:pt>
                <c:pt idx="43">
                  <c:v>4350</c:v>
                </c:pt>
                <c:pt idx="44">
                  <c:v>4450</c:v>
                </c:pt>
                <c:pt idx="45">
                  <c:v>4550</c:v>
                </c:pt>
                <c:pt idx="46">
                  <c:v>4650</c:v>
                </c:pt>
                <c:pt idx="47">
                  <c:v>4750</c:v>
                </c:pt>
                <c:pt idx="48">
                  <c:v>4850</c:v>
                </c:pt>
                <c:pt idx="49">
                  <c:v>4950</c:v>
                </c:pt>
                <c:pt idx="50">
                  <c:v>5050</c:v>
                </c:pt>
                <c:pt idx="51">
                  <c:v>5150</c:v>
                </c:pt>
                <c:pt idx="52">
                  <c:v>5250</c:v>
                </c:pt>
                <c:pt idx="53">
                  <c:v>5350</c:v>
                </c:pt>
                <c:pt idx="54">
                  <c:v>5450</c:v>
                </c:pt>
                <c:pt idx="55">
                  <c:v>5550</c:v>
                </c:pt>
                <c:pt idx="56">
                  <c:v>5650</c:v>
                </c:pt>
                <c:pt idx="57">
                  <c:v>5750</c:v>
                </c:pt>
                <c:pt idx="58">
                  <c:v>5850</c:v>
                </c:pt>
                <c:pt idx="59">
                  <c:v>5950</c:v>
                </c:pt>
                <c:pt idx="60">
                  <c:v>6050</c:v>
                </c:pt>
                <c:pt idx="61">
                  <c:v>6150</c:v>
                </c:pt>
                <c:pt idx="62">
                  <c:v>6250</c:v>
                </c:pt>
                <c:pt idx="63">
                  <c:v>6350</c:v>
                </c:pt>
                <c:pt idx="64">
                  <c:v>6450</c:v>
                </c:pt>
                <c:pt idx="65">
                  <c:v>6550</c:v>
                </c:pt>
                <c:pt idx="66">
                  <c:v>6650</c:v>
                </c:pt>
                <c:pt idx="67">
                  <c:v>6750</c:v>
                </c:pt>
                <c:pt idx="68">
                  <c:v>6850</c:v>
                </c:pt>
                <c:pt idx="69">
                  <c:v>6950</c:v>
                </c:pt>
                <c:pt idx="70">
                  <c:v>7050</c:v>
                </c:pt>
                <c:pt idx="71">
                  <c:v>7150</c:v>
                </c:pt>
                <c:pt idx="72">
                  <c:v>7250</c:v>
                </c:pt>
                <c:pt idx="73">
                  <c:v>7350</c:v>
                </c:pt>
                <c:pt idx="74">
                  <c:v>7450</c:v>
                </c:pt>
                <c:pt idx="75">
                  <c:v>7550</c:v>
                </c:pt>
                <c:pt idx="76">
                  <c:v>7650</c:v>
                </c:pt>
                <c:pt idx="77">
                  <c:v>7750</c:v>
                </c:pt>
                <c:pt idx="78">
                  <c:v>7850</c:v>
                </c:pt>
                <c:pt idx="79">
                  <c:v>7950</c:v>
                </c:pt>
                <c:pt idx="80">
                  <c:v>8050</c:v>
                </c:pt>
                <c:pt idx="81">
                  <c:v>8150</c:v>
                </c:pt>
                <c:pt idx="82">
                  <c:v>8250</c:v>
                </c:pt>
                <c:pt idx="83">
                  <c:v>8350</c:v>
                </c:pt>
                <c:pt idx="84">
                  <c:v>8450</c:v>
                </c:pt>
                <c:pt idx="85">
                  <c:v>8550</c:v>
                </c:pt>
                <c:pt idx="86">
                  <c:v>8650</c:v>
                </c:pt>
                <c:pt idx="87">
                  <c:v>8750</c:v>
                </c:pt>
                <c:pt idx="88">
                  <c:v>8850</c:v>
                </c:pt>
                <c:pt idx="89">
                  <c:v>8950</c:v>
                </c:pt>
                <c:pt idx="90">
                  <c:v>9050</c:v>
                </c:pt>
                <c:pt idx="91">
                  <c:v>9150</c:v>
                </c:pt>
                <c:pt idx="92">
                  <c:v>9250</c:v>
                </c:pt>
                <c:pt idx="93">
                  <c:v>9350</c:v>
                </c:pt>
                <c:pt idx="94">
                  <c:v>9450</c:v>
                </c:pt>
                <c:pt idx="95">
                  <c:v>9550</c:v>
                </c:pt>
                <c:pt idx="96">
                  <c:v>9650</c:v>
                </c:pt>
                <c:pt idx="97">
                  <c:v>9750</c:v>
                </c:pt>
                <c:pt idx="98">
                  <c:v>9850</c:v>
                </c:pt>
                <c:pt idx="99">
                  <c:v>9950</c:v>
                </c:pt>
                <c:pt idx="100">
                  <c:v>10050</c:v>
                </c:pt>
                <c:pt idx="101">
                  <c:v>10150</c:v>
                </c:pt>
                <c:pt idx="102">
                  <c:v>10250</c:v>
                </c:pt>
                <c:pt idx="103">
                  <c:v>10350</c:v>
                </c:pt>
                <c:pt idx="104">
                  <c:v>10450</c:v>
                </c:pt>
                <c:pt idx="105">
                  <c:v>10550</c:v>
                </c:pt>
                <c:pt idx="106">
                  <c:v>10650</c:v>
                </c:pt>
                <c:pt idx="107">
                  <c:v>10750</c:v>
                </c:pt>
                <c:pt idx="108">
                  <c:v>10850</c:v>
                </c:pt>
                <c:pt idx="109">
                  <c:v>10950</c:v>
                </c:pt>
                <c:pt idx="110">
                  <c:v>11050</c:v>
                </c:pt>
                <c:pt idx="111">
                  <c:v>11150</c:v>
                </c:pt>
                <c:pt idx="112">
                  <c:v>11250</c:v>
                </c:pt>
                <c:pt idx="113">
                  <c:v>11350</c:v>
                </c:pt>
                <c:pt idx="114">
                  <c:v>11450</c:v>
                </c:pt>
                <c:pt idx="115">
                  <c:v>11550</c:v>
                </c:pt>
                <c:pt idx="116">
                  <c:v>11650</c:v>
                </c:pt>
                <c:pt idx="117">
                  <c:v>11750</c:v>
                </c:pt>
                <c:pt idx="118">
                  <c:v>11850</c:v>
                </c:pt>
                <c:pt idx="119">
                  <c:v>11950</c:v>
                </c:pt>
                <c:pt idx="120">
                  <c:v>12050</c:v>
                </c:pt>
                <c:pt idx="121">
                  <c:v>12150</c:v>
                </c:pt>
                <c:pt idx="122">
                  <c:v>12250</c:v>
                </c:pt>
                <c:pt idx="123">
                  <c:v>12350</c:v>
                </c:pt>
                <c:pt idx="124">
                  <c:v>12450</c:v>
                </c:pt>
                <c:pt idx="125">
                  <c:v>12550</c:v>
                </c:pt>
                <c:pt idx="126">
                  <c:v>12650</c:v>
                </c:pt>
                <c:pt idx="127">
                  <c:v>12750</c:v>
                </c:pt>
                <c:pt idx="128">
                  <c:v>12850</c:v>
                </c:pt>
                <c:pt idx="129">
                  <c:v>12950</c:v>
                </c:pt>
                <c:pt idx="130">
                  <c:v>13050</c:v>
                </c:pt>
                <c:pt idx="131">
                  <c:v>13150</c:v>
                </c:pt>
                <c:pt idx="132">
                  <c:v>13250</c:v>
                </c:pt>
                <c:pt idx="133">
                  <c:v>13350</c:v>
                </c:pt>
                <c:pt idx="134">
                  <c:v>13450</c:v>
                </c:pt>
                <c:pt idx="135">
                  <c:v>13550</c:v>
                </c:pt>
                <c:pt idx="136">
                  <c:v>13650</c:v>
                </c:pt>
                <c:pt idx="137">
                  <c:v>13750</c:v>
                </c:pt>
                <c:pt idx="138">
                  <c:v>13850</c:v>
                </c:pt>
                <c:pt idx="139">
                  <c:v>13950</c:v>
                </c:pt>
                <c:pt idx="140">
                  <c:v>14050</c:v>
                </c:pt>
                <c:pt idx="141">
                  <c:v>14150</c:v>
                </c:pt>
                <c:pt idx="142">
                  <c:v>14250</c:v>
                </c:pt>
                <c:pt idx="143">
                  <c:v>14350</c:v>
                </c:pt>
                <c:pt idx="144">
                  <c:v>14450</c:v>
                </c:pt>
                <c:pt idx="145">
                  <c:v>14550</c:v>
                </c:pt>
                <c:pt idx="146">
                  <c:v>14650</c:v>
                </c:pt>
                <c:pt idx="147">
                  <c:v>14750</c:v>
                </c:pt>
                <c:pt idx="148">
                  <c:v>14850</c:v>
                </c:pt>
                <c:pt idx="149">
                  <c:v>14950</c:v>
                </c:pt>
                <c:pt idx="150">
                  <c:v>15050</c:v>
                </c:pt>
                <c:pt idx="151">
                  <c:v>15150</c:v>
                </c:pt>
                <c:pt idx="152">
                  <c:v>15250</c:v>
                </c:pt>
                <c:pt idx="153">
                  <c:v>15350</c:v>
                </c:pt>
                <c:pt idx="154">
                  <c:v>15450</c:v>
                </c:pt>
                <c:pt idx="155">
                  <c:v>15550</c:v>
                </c:pt>
                <c:pt idx="156">
                  <c:v>15650</c:v>
                </c:pt>
                <c:pt idx="157">
                  <c:v>15750</c:v>
                </c:pt>
                <c:pt idx="158">
                  <c:v>15850</c:v>
                </c:pt>
                <c:pt idx="159">
                  <c:v>15950</c:v>
                </c:pt>
                <c:pt idx="160">
                  <c:v>16050</c:v>
                </c:pt>
                <c:pt idx="161">
                  <c:v>16150</c:v>
                </c:pt>
                <c:pt idx="162">
                  <c:v>16250</c:v>
                </c:pt>
                <c:pt idx="163">
                  <c:v>16350</c:v>
                </c:pt>
                <c:pt idx="164">
                  <c:v>16450</c:v>
                </c:pt>
                <c:pt idx="165">
                  <c:v>16550</c:v>
                </c:pt>
                <c:pt idx="166">
                  <c:v>16650</c:v>
                </c:pt>
                <c:pt idx="167">
                  <c:v>16750</c:v>
                </c:pt>
                <c:pt idx="168">
                  <c:v>16850</c:v>
                </c:pt>
                <c:pt idx="169">
                  <c:v>16950</c:v>
                </c:pt>
                <c:pt idx="170">
                  <c:v>17050</c:v>
                </c:pt>
                <c:pt idx="171">
                  <c:v>17150</c:v>
                </c:pt>
                <c:pt idx="172">
                  <c:v>17250</c:v>
                </c:pt>
                <c:pt idx="173">
                  <c:v>17350</c:v>
                </c:pt>
                <c:pt idx="174">
                  <c:v>17450</c:v>
                </c:pt>
                <c:pt idx="175">
                  <c:v>17550</c:v>
                </c:pt>
                <c:pt idx="176">
                  <c:v>17650</c:v>
                </c:pt>
                <c:pt idx="177">
                  <c:v>17750</c:v>
                </c:pt>
                <c:pt idx="178">
                  <c:v>17850</c:v>
                </c:pt>
                <c:pt idx="179">
                  <c:v>17950</c:v>
                </c:pt>
                <c:pt idx="180">
                  <c:v>18050</c:v>
                </c:pt>
                <c:pt idx="181">
                  <c:v>18150</c:v>
                </c:pt>
                <c:pt idx="182">
                  <c:v>18250</c:v>
                </c:pt>
                <c:pt idx="183">
                  <c:v>18350</c:v>
                </c:pt>
                <c:pt idx="184">
                  <c:v>18450</c:v>
                </c:pt>
                <c:pt idx="185">
                  <c:v>18550</c:v>
                </c:pt>
                <c:pt idx="186">
                  <c:v>18650</c:v>
                </c:pt>
                <c:pt idx="187">
                  <c:v>18750</c:v>
                </c:pt>
                <c:pt idx="188">
                  <c:v>18850</c:v>
                </c:pt>
                <c:pt idx="189">
                  <c:v>18950</c:v>
                </c:pt>
                <c:pt idx="190">
                  <c:v>19050</c:v>
                </c:pt>
                <c:pt idx="191">
                  <c:v>19150</c:v>
                </c:pt>
                <c:pt idx="192">
                  <c:v>19250</c:v>
                </c:pt>
                <c:pt idx="193">
                  <c:v>19350</c:v>
                </c:pt>
                <c:pt idx="194">
                  <c:v>19450</c:v>
                </c:pt>
                <c:pt idx="195">
                  <c:v>19550</c:v>
                </c:pt>
                <c:pt idx="196">
                  <c:v>19650</c:v>
                </c:pt>
                <c:pt idx="197">
                  <c:v>19750</c:v>
                </c:pt>
                <c:pt idx="198">
                  <c:v>19850</c:v>
                </c:pt>
                <c:pt idx="199">
                  <c:v>19950</c:v>
                </c:pt>
                <c:pt idx="200">
                  <c:v>20050</c:v>
                </c:pt>
                <c:pt idx="201">
                  <c:v>20150</c:v>
                </c:pt>
                <c:pt idx="202">
                  <c:v>20250</c:v>
                </c:pt>
                <c:pt idx="203">
                  <c:v>20350</c:v>
                </c:pt>
                <c:pt idx="204">
                  <c:v>20450</c:v>
                </c:pt>
                <c:pt idx="205">
                  <c:v>20550</c:v>
                </c:pt>
                <c:pt idx="206">
                  <c:v>20650</c:v>
                </c:pt>
                <c:pt idx="207">
                  <c:v>20750</c:v>
                </c:pt>
                <c:pt idx="208">
                  <c:v>20850</c:v>
                </c:pt>
                <c:pt idx="209">
                  <c:v>20950</c:v>
                </c:pt>
                <c:pt idx="210">
                  <c:v>21050</c:v>
                </c:pt>
                <c:pt idx="211">
                  <c:v>21150</c:v>
                </c:pt>
                <c:pt idx="212">
                  <c:v>21250</c:v>
                </c:pt>
                <c:pt idx="213">
                  <c:v>21350</c:v>
                </c:pt>
                <c:pt idx="214">
                  <c:v>21450</c:v>
                </c:pt>
                <c:pt idx="215">
                  <c:v>21550</c:v>
                </c:pt>
                <c:pt idx="216">
                  <c:v>21650</c:v>
                </c:pt>
                <c:pt idx="217">
                  <c:v>21750</c:v>
                </c:pt>
                <c:pt idx="218">
                  <c:v>21850</c:v>
                </c:pt>
                <c:pt idx="219">
                  <c:v>21950</c:v>
                </c:pt>
                <c:pt idx="220">
                  <c:v>22050</c:v>
                </c:pt>
                <c:pt idx="221">
                  <c:v>22150</c:v>
                </c:pt>
                <c:pt idx="222">
                  <c:v>22250</c:v>
                </c:pt>
                <c:pt idx="223">
                  <c:v>22350</c:v>
                </c:pt>
                <c:pt idx="224">
                  <c:v>22450</c:v>
                </c:pt>
                <c:pt idx="225">
                  <c:v>22550</c:v>
                </c:pt>
                <c:pt idx="226">
                  <c:v>22650</c:v>
                </c:pt>
                <c:pt idx="227">
                  <c:v>22750</c:v>
                </c:pt>
                <c:pt idx="228">
                  <c:v>22850</c:v>
                </c:pt>
                <c:pt idx="229">
                  <c:v>22950</c:v>
                </c:pt>
                <c:pt idx="230">
                  <c:v>23050</c:v>
                </c:pt>
                <c:pt idx="231">
                  <c:v>23150</c:v>
                </c:pt>
                <c:pt idx="232">
                  <c:v>23250</c:v>
                </c:pt>
                <c:pt idx="233">
                  <c:v>23350</c:v>
                </c:pt>
                <c:pt idx="234">
                  <c:v>23450</c:v>
                </c:pt>
                <c:pt idx="235">
                  <c:v>23550</c:v>
                </c:pt>
                <c:pt idx="236">
                  <c:v>23650</c:v>
                </c:pt>
                <c:pt idx="237">
                  <c:v>23750</c:v>
                </c:pt>
                <c:pt idx="238">
                  <c:v>23850</c:v>
                </c:pt>
                <c:pt idx="239">
                  <c:v>23950</c:v>
                </c:pt>
                <c:pt idx="240">
                  <c:v>24050</c:v>
                </c:pt>
                <c:pt idx="241">
                  <c:v>24150</c:v>
                </c:pt>
                <c:pt idx="242">
                  <c:v>24250</c:v>
                </c:pt>
                <c:pt idx="243">
                  <c:v>24350</c:v>
                </c:pt>
                <c:pt idx="244">
                  <c:v>24450</c:v>
                </c:pt>
                <c:pt idx="245">
                  <c:v>24550</c:v>
                </c:pt>
                <c:pt idx="246">
                  <c:v>24650</c:v>
                </c:pt>
                <c:pt idx="247">
                  <c:v>24750</c:v>
                </c:pt>
                <c:pt idx="248">
                  <c:v>24850</c:v>
                </c:pt>
                <c:pt idx="249">
                  <c:v>24950</c:v>
                </c:pt>
                <c:pt idx="250">
                  <c:v>25050</c:v>
                </c:pt>
                <c:pt idx="251">
                  <c:v>25150</c:v>
                </c:pt>
                <c:pt idx="252">
                  <c:v>25250</c:v>
                </c:pt>
                <c:pt idx="253">
                  <c:v>25350</c:v>
                </c:pt>
                <c:pt idx="254">
                  <c:v>25450</c:v>
                </c:pt>
                <c:pt idx="255">
                  <c:v>25550</c:v>
                </c:pt>
              </c:numCache>
            </c:numRef>
          </c:xVal>
          <c:yVal>
            <c:numRef>
              <c:f>uniform_advect_diffuse_end_0256!$B$2:$B$257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9.9999999999999998E-17</c:v>
                </c:pt>
                <c:pt idx="130">
                  <c:v>2E-16</c:v>
                </c:pt>
                <c:pt idx="131">
                  <c:v>2.9999999999999999E-16</c:v>
                </c:pt>
                <c:pt idx="132">
                  <c:v>5.0000000000000004E-16</c:v>
                </c:pt>
                <c:pt idx="133">
                  <c:v>1.0000000000000001E-15</c:v>
                </c:pt>
                <c:pt idx="134">
                  <c:v>1.7E-15</c:v>
                </c:pt>
                <c:pt idx="135">
                  <c:v>3.1999999999999999E-15</c:v>
                </c:pt>
                <c:pt idx="136">
                  <c:v>5.7000000000000003E-15</c:v>
                </c:pt>
                <c:pt idx="137">
                  <c:v>1.02E-14</c:v>
                </c:pt>
                <c:pt idx="138">
                  <c:v>1.8300000000000002E-14</c:v>
                </c:pt>
                <c:pt idx="139">
                  <c:v>3.24E-14</c:v>
                </c:pt>
                <c:pt idx="140">
                  <c:v>5.7300000000000006E-14</c:v>
                </c:pt>
                <c:pt idx="141">
                  <c:v>1.006E-13</c:v>
                </c:pt>
                <c:pt idx="142">
                  <c:v>1.7579999999999999E-13</c:v>
                </c:pt>
                <c:pt idx="143">
                  <c:v>3.0550000000000001E-13</c:v>
                </c:pt>
                <c:pt idx="144">
                  <c:v>5.2820000000000001E-13</c:v>
                </c:pt>
                <c:pt idx="145">
                  <c:v>9.0820000000000001E-13</c:v>
                </c:pt>
                <c:pt idx="146">
                  <c:v>1.5534E-12</c:v>
                </c:pt>
                <c:pt idx="147">
                  <c:v>2.6428E-12</c:v>
                </c:pt>
                <c:pt idx="148">
                  <c:v>4.4722000000000003E-12</c:v>
                </c:pt>
                <c:pt idx="149">
                  <c:v>7.5279999999999994E-12</c:v>
                </c:pt>
                <c:pt idx="150">
                  <c:v>1.26042E-11</c:v>
                </c:pt>
                <c:pt idx="151">
                  <c:v>2.0991300000000001E-11</c:v>
                </c:pt>
                <c:pt idx="152">
                  <c:v>3.4773299999999998E-11</c:v>
                </c:pt>
                <c:pt idx="153">
                  <c:v>5.7297600000000003E-11</c:v>
                </c:pt>
                <c:pt idx="154">
                  <c:v>9.3909699999999997E-11</c:v>
                </c:pt>
                <c:pt idx="155">
                  <c:v>1.530971E-10</c:v>
                </c:pt>
                <c:pt idx="156">
                  <c:v>2.4825930000000001E-10</c:v>
                </c:pt>
                <c:pt idx="157">
                  <c:v>4.0042880000000001E-10</c:v>
                </c:pt>
                <c:pt idx="158">
                  <c:v>6.4242979999999996E-10</c:v>
                </c:pt>
                <c:pt idx="159">
                  <c:v>1.0251936E-9</c:v>
                </c:pt>
                <c:pt idx="160">
                  <c:v>1.6272913999999999E-9</c:v>
                </c:pt>
                <c:pt idx="161">
                  <c:v>2.5692315999999999E-9</c:v>
                </c:pt>
                <c:pt idx="162">
                  <c:v>4.0347712000000001E-9</c:v>
                </c:pt>
                <c:pt idx="163">
                  <c:v>6.3024812000000003E-9</c:v>
                </c:pt>
                <c:pt idx="164">
                  <c:v>9.7922039999999998E-9</c:v>
                </c:pt>
                <c:pt idx="165">
                  <c:v>1.5132992999999998E-8</c:v>
                </c:pt>
                <c:pt idx="166">
                  <c:v>2.3261832500000001E-8</c:v>
                </c:pt>
                <c:pt idx="167">
                  <c:v>3.5566159799999997E-8</c:v>
                </c:pt>
                <c:pt idx="168">
                  <c:v>5.4088286600000003E-8</c:v>
                </c:pt>
                <c:pt idx="169">
                  <c:v>8.1816693100000004E-8</c:v>
                </c:pt>
                <c:pt idx="170">
                  <c:v>1.2309837890000001E-7</c:v>
                </c:pt>
                <c:pt idx="171">
                  <c:v>1.8421871229999999E-7</c:v>
                </c:pt>
                <c:pt idx="172">
                  <c:v>2.7421136810000003E-7</c:v>
                </c:pt>
                <c:pt idx="173">
                  <c:v>4.059820293E-7</c:v>
                </c:pt>
                <c:pt idx="174">
                  <c:v>5.9785680629999995E-7</c:v>
                </c:pt>
                <c:pt idx="175">
                  <c:v>8.757012541E-7</c:v>
                </c:pt>
                <c:pt idx="176">
                  <c:v>1.2758001566000001E-6</c:v>
                </c:pt>
                <c:pt idx="177">
                  <c:v>1.8487437892E-6</c:v>
                </c:pt>
                <c:pt idx="178">
                  <c:v>2.6646352709000002E-6</c:v>
                </c:pt>
                <c:pt idx="179">
                  <c:v>3.8200180672E-6</c:v>
                </c:pt>
                <c:pt idx="180">
                  <c:v>5.4470249419999997E-6</c:v>
                </c:pt>
                <c:pt idx="181">
                  <c:v>7.7253717615000003E-6</c:v>
                </c:pt>
                <c:pt idx="182">
                  <c:v>1.08979632854E-5</c:v>
                </c:pt>
                <c:pt idx="183">
                  <c:v>1.52910445843E-5</c:v>
                </c:pt>
                <c:pt idx="184">
                  <c:v>2.1340021194199999E-5</c:v>
                </c:pt>
                <c:pt idx="185">
                  <c:v>2.96222823967E-5</c:v>
                </c:pt>
                <c:pt idx="186">
                  <c:v>4.0898592076300003E-5</c:v>
                </c:pt>
                <c:pt idx="187">
                  <c:v>5.61648550417E-5</c:v>
                </c:pt>
                <c:pt idx="188">
                  <c:v>7.6716315106299996E-5</c:v>
                </c:pt>
                <c:pt idx="189">
                  <c:v>1.042264826103E-4</c:v>
                </c:pt>
                <c:pt idx="190">
                  <c:v>1.408433072898E-4</c:v>
                </c:pt>
                <c:pt idx="191">
                  <c:v>1.8930528666720001E-4</c:v>
                </c:pt>
                <c:pt idx="192">
                  <c:v>2.5308030471179999E-4</c:v>
                </c:pt>
                <c:pt idx="193">
                  <c:v>3.3652999963519999E-4</c:v>
                </c:pt>
                <c:pt idx="194">
                  <c:v>4.4510232780440001E-4</c:v>
                </c:pt>
                <c:pt idx="195">
                  <c:v>5.8555468331509999E-4</c:v>
                </c:pt>
                <c:pt idx="196">
                  <c:v>7.6620940738239996E-4</c:v>
                </c:pt>
                <c:pt idx="197">
                  <c:v>9.9724273509740002E-4</c:v>
                </c:pt>
                <c:pt idx="198">
                  <c:v>1.2910071376272E-3</c:v>
                </c:pt>
                <c:pt idx="199">
                  <c:v>1.6623855889170999E-3</c:v>
                </c:pt>
                <c:pt idx="200">
                  <c:v>2.1291744896431001E-3</c:v>
                </c:pt>
                <c:pt idx="201">
                  <c:v>2.7124898033553998E-3</c:v>
                </c:pt>
                <c:pt idx="202">
                  <c:v>3.4371884048454001E-3</c:v>
                </c:pt>
                <c:pt idx="203">
                  <c:v>4.3322937369717996E-3</c:v>
                </c:pt>
                <c:pt idx="204">
                  <c:v>5.4314116766388002E-3</c:v>
                </c:pt>
                <c:pt idx="205">
                  <c:v>6.7731191138644996E-3</c:v>
                </c:pt>
                <c:pt idx="206">
                  <c:v>8.4013042772197993E-3</c:v>
                </c:pt>
                <c:pt idx="207">
                  <c:v>1.0365434460153601E-2</c:v>
                </c:pt>
                <c:pt idx="208">
                  <c:v>1.2720723719514E-2</c:v>
                </c:pt>
                <c:pt idx="209">
                  <c:v>1.55281705680901E-2</c:v>
                </c:pt>
                <c:pt idx="210">
                  <c:v>1.8854433933107401E-2</c:v>
                </c:pt>
                <c:pt idx="211">
                  <c:v>2.2771514985527801E-2</c:v>
                </c:pt>
                <c:pt idx="212">
                  <c:v>2.7356213147125E-2</c:v>
                </c:pt>
                <c:pt idx="213">
                  <c:v>3.2689326925414902E-2</c:v>
                </c:pt>
                <c:pt idx="214">
                  <c:v>3.8854574446963698E-2</c:v>
                </c:pt>
                <c:pt idx="215">
                  <c:v>4.5937214835203001E-2</c:v>
                </c:pt>
                <c:pt idx="216">
                  <c:v>5.40223600049392E-2</c:v>
                </c:pt>
                <c:pt idx="217">
                  <c:v>6.3192977011698806E-2</c:v>
                </c:pt>
                <c:pt idx="218">
                  <c:v>7.3527593662761903E-2</c:v>
                </c:pt>
                <c:pt idx="219">
                  <c:v>8.5097734388493898E-2</c:v>
                </c:pt>
                <c:pt idx="220">
                  <c:v>9.7965128955983805E-2</c:v>
                </c:pt>
                <c:pt idx="221">
                  <c:v>0.112178752898698</c:v>
                </c:pt>
                <c:pt idx="222">
                  <c:v>0.12777177481090399</c:v>
                </c:pt>
                <c:pt idx="223">
                  <c:v>0.14475850106937099</c:v>
                </c:pt>
                <c:pt idx="224">
                  <c:v>0.163131422167061</c:v>
                </c:pt>
                <c:pt idx="225">
                  <c:v>0.182858475703495</c:v>
                </c:pt>
                <c:pt idx="226">
                  <c:v>0.20388064821862301</c:v>
                </c:pt>
                <c:pt idx="227">
                  <c:v>0.22611004060289699</c:v>
                </c:pt>
                <c:pt idx="228">
                  <c:v>0.24942851903074001</c:v>
                </c:pt>
                <c:pt idx="229">
                  <c:v>0.27368706472098198</c:v>
                </c:pt>
                <c:pt idx="230">
                  <c:v>0.29870592106675198</c:v>
                </c:pt>
                <c:pt idx="231">
                  <c:v>0.32427561585541897</c:v>
                </c:pt>
                <c:pt idx="232">
                  <c:v>0.35015890982111197</c:v>
                </c:pt>
                <c:pt idx="233">
                  <c:v>0.37609369140325</c:v>
                </c:pt>
                <c:pt idx="234">
                  <c:v>0.40179680243918597</c:v>
                </c:pt>
                <c:pt idx="235">
                  <c:v>0.42696874202629898</c:v>
                </c:pt>
                <c:pt idx="236">
                  <c:v>0.45129915763166301</c:v>
                </c:pt>
                <c:pt idx="237">
                  <c:v>0.47447299556082001</c:v>
                </c:pt>
                <c:pt idx="238">
                  <c:v>0.49617714904789001</c:v>
                </c:pt>
                <c:pt idx="239">
                  <c:v>0.516107413383595</c:v>
                </c:pt>
                <c:pt idx="240">
                  <c:v>0.53397553538369802</c:v>
                </c:pt>
                <c:pt idx="241">
                  <c:v>0.54951613057425297</c:v>
                </c:pt>
                <c:pt idx="242">
                  <c:v>0.56249323681295105</c:v>
                </c:pt>
                <c:pt idx="243">
                  <c:v>0.57270627830158405</c:v>
                </c:pt>
                <c:pt idx="244">
                  <c:v>0.57999522918209701</c:v>
                </c:pt>
                <c:pt idx="245">
                  <c:v>0.584244790717249</c:v>
                </c:pt>
                <c:pt idx="246">
                  <c:v>0.58538742947525202</c:v>
                </c:pt>
                <c:pt idx="247">
                  <c:v>0.58340516451840896</c:v>
                </c:pt>
                <c:pt idx="248">
                  <c:v>0.57833003748890699</c:v>
                </c:pt>
                <c:pt idx="249">
                  <c:v>0.57024324861755504</c:v>
                </c:pt>
                <c:pt idx="250">
                  <c:v>0.55927299268463404</c:v>
                </c:pt>
                <c:pt idx="251">
                  <c:v>0.54559108980898996</c:v>
                </c:pt>
                <c:pt idx="252">
                  <c:v>0.52940868419423004</c:v>
                </c:pt>
                <c:pt idx="253">
                  <c:v>0.51097273681342503</c:v>
                </c:pt>
                <c:pt idx="254">
                  <c:v>0.49057961665688699</c:v>
                </c:pt>
                <c:pt idx="255">
                  <c:v>0.468751316841169</c:v>
                </c:pt>
              </c:numCache>
            </c:numRef>
          </c:yVal>
          <c:smooth val="1"/>
        </c:ser>
        <c:ser>
          <c:idx val="2"/>
          <c:order val="1"/>
          <c:tx>
            <c:v> C ncell = 128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uniform_advect_diffuse_end_0256!$C$2:$C$129</c:f>
              <c:numCache>
                <c:formatCode>General</c:formatCode>
                <c:ptCount val="128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  <c:pt idx="5">
                  <c:v>1100</c:v>
                </c:pt>
                <c:pt idx="6">
                  <c:v>1300</c:v>
                </c:pt>
                <c:pt idx="7">
                  <c:v>1500</c:v>
                </c:pt>
                <c:pt idx="8">
                  <c:v>1700</c:v>
                </c:pt>
                <c:pt idx="9">
                  <c:v>1900</c:v>
                </c:pt>
                <c:pt idx="10">
                  <c:v>2100</c:v>
                </c:pt>
                <c:pt idx="11">
                  <c:v>2300</c:v>
                </c:pt>
                <c:pt idx="12">
                  <c:v>2500</c:v>
                </c:pt>
                <c:pt idx="13">
                  <c:v>2700</c:v>
                </c:pt>
                <c:pt idx="14">
                  <c:v>2900</c:v>
                </c:pt>
                <c:pt idx="15">
                  <c:v>3100</c:v>
                </c:pt>
                <c:pt idx="16">
                  <c:v>3300</c:v>
                </c:pt>
                <c:pt idx="17">
                  <c:v>3500</c:v>
                </c:pt>
                <c:pt idx="18">
                  <c:v>3700</c:v>
                </c:pt>
                <c:pt idx="19">
                  <c:v>3900</c:v>
                </c:pt>
                <c:pt idx="20">
                  <c:v>4100</c:v>
                </c:pt>
                <c:pt idx="21">
                  <c:v>4300</c:v>
                </c:pt>
                <c:pt idx="22">
                  <c:v>4500</c:v>
                </c:pt>
                <c:pt idx="23">
                  <c:v>4700</c:v>
                </c:pt>
                <c:pt idx="24">
                  <c:v>4900</c:v>
                </c:pt>
                <c:pt idx="25">
                  <c:v>5100</c:v>
                </c:pt>
                <c:pt idx="26">
                  <c:v>5300</c:v>
                </c:pt>
                <c:pt idx="27">
                  <c:v>5500</c:v>
                </c:pt>
                <c:pt idx="28">
                  <c:v>5700</c:v>
                </c:pt>
                <c:pt idx="29">
                  <c:v>5900</c:v>
                </c:pt>
                <c:pt idx="30">
                  <c:v>6100</c:v>
                </c:pt>
                <c:pt idx="31">
                  <c:v>6300</c:v>
                </c:pt>
                <c:pt idx="32">
                  <c:v>6500</c:v>
                </c:pt>
                <c:pt idx="33">
                  <c:v>6700</c:v>
                </c:pt>
                <c:pt idx="34">
                  <c:v>6900</c:v>
                </c:pt>
                <c:pt idx="35">
                  <c:v>7100</c:v>
                </c:pt>
                <c:pt idx="36">
                  <c:v>7300</c:v>
                </c:pt>
                <c:pt idx="37">
                  <c:v>7500</c:v>
                </c:pt>
                <c:pt idx="38">
                  <c:v>7700</c:v>
                </c:pt>
                <c:pt idx="39">
                  <c:v>7900</c:v>
                </c:pt>
                <c:pt idx="40">
                  <c:v>8100</c:v>
                </c:pt>
                <c:pt idx="41">
                  <c:v>8300</c:v>
                </c:pt>
                <c:pt idx="42">
                  <c:v>8500</c:v>
                </c:pt>
                <c:pt idx="43">
                  <c:v>8700</c:v>
                </c:pt>
                <c:pt idx="44">
                  <c:v>8900</c:v>
                </c:pt>
                <c:pt idx="45">
                  <c:v>9100</c:v>
                </c:pt>
                <c:pt idx="46">
                  <c:v>9300</c:v>
                </c:pt>
                <c:pt idx="47">
                  <c:v>9500</c:v>
                </c:pt>
                <c:pt idx="48">
                  <c:v>9700</c:v>
                </c:pt>
                <c:pt idx="49">
                  <c:v>9900</c:v>
                </c:pt>
                <c:pt idx="50">
                  <c:v>10100</c:v>
                </c:pt>
                <c:pt idx="51">
                  <c:v>10300</c:v>
                </c:pt>
                <c:pt idx="52">
                  <c:v>10500</c:v>
                </c:pt>
                <c:pt idx="53">
                  <c:v>10700</c:v>
                </c:pt>
                <c:pt idx="54">
                  <c:v>10900</c:v>
                </c:pt>
                <c:pt idx="55">
                  <c:v>11100</c:v>
                </c:pt>
                <c:pt idx="56">
                  <c:v>11300</c:v>
                </c:pt>
                <c:pt idx="57">
                  <c:v>11500</c:v>
                </c:pt>
                <c:pt idx="58">
                  <c:v>11700</c:v>
                </c:pt>
                <c:pt idx="59">
                  <c:v>11900</c:v>
                </c:pt>
                <c:pt idx="60">
                  <c:v>12100</c:v>
                </c:pt>
                <c:pt idx="61">
                  <c:v>12300</c:v>
                </c:pt>
                <c:pt idx="62">
                  <c:v>12500</c:v>
                </c:pt>
                <c:pt idx="63">
                  <c:v>12700</c:v>
                </c:pt>
                <c:pt idx="64">
                  <c:v>12900</c:v>
                </c:pt>
                <c:pt idx="65">
                  <c:v>13100</c:v>
                </c:pt>
                <c:pt idx="66">
                  <c:v>13300</c:v>
                </c:pt>
                <c:pt idx="67">
                  <c:v>13500</c:v>
                </c:pt>
                <c:pt idx="68">
                  <c:v>13700</c:v>
                </c:pt>
                <c:pt idx="69">
                  <c:v>13900</c:v>
                </c:pt>
                <c:pt idx="70">
                  <c:v>14100</c:v>
                </c:pt>
                <c:pt idx="71">
                  <c:v>14300</c:v>
                </c:pt>
                <c:pt idx="72">
                  <c:v>14500</c:v>
                </c:pt>
                <c:pt idx="73">
                  <c:v>14700</c:v>
                </c:pt>
                <c:pt idx="74">
                  <c:v>14900</c:v>
                </c:pt>
                <c:pt idx="75">
                  <c:v>15100</c:v>
                </c:pt>
                <c:pt idx="76">
                  <c:v>15300</c:v>
                </c:pt>
                <c:pt idx="77">
                  <c:v>15500</c:v>
                </c:pt>
                <c:pt idx="78">
                  <c:v>15700</c:v>
                </c:pt>
                <c:pt idx="79">
                  <c:v>15900</c:v>
                </c:pt>
                <c:pt idx="80">
                  <c:v>16100</c:v>
                </c:pt>
                <c:pt idx="81">
                  <c:v>16300</c:v>
                </c:pt>
                <c:pt idx="82">
                  <c:v>16500</c:v>
                </c:pt>
                <c:pt idx="83">
                  <c:v>16700</c:v>
                </c:pt>
                <c:pt idx="84">
                  <c:v>16900</c:v>
                </c:pt>
                <c:pt idx="85">
                  <c:v>17100</c:v>
                </c:pt>
                <c:pt idx="86">
                  <c:v>17300</c:v>
                </c:pt>
                <c:pt idx="87">
                  <c:v>17500</c:v>
                </c:pt>
                <c:pt idx="88">
                  <c:v>17700</c:v>
                </c:pt>
                <c:pt idx="89">
                  <c:v>17900</c:v>
                </c:pt>
                <c:pt idx="90">
                  <c:v>18100</c:v>
                </c:pt>
                <c:pt idx="91">
                  <c:v>18300</c:v>
                </c:pt>
                <c:pt idx="92">
                  <c:v>18500</c:v>
                </c:pt>
                <c:pt idx="93">
                  <c:v>18700</c:v>
                </c:pt>
                <c:pt idx="94">
                  <c:v>18900</c:v>
                </c:pt>
                <c:pt idx="95">
                  <c:v>19100</c:v>
                </c:pt>
                <c:pt idx="96">
                  <c:v>19300</c:v>
                </c:pt>
                <c:pt idx="97">
                  <c:v>19500</c:v>
                </c:pt>
                <c:pt idx="98">
                  <c:v>19700</c:v>
                </c:pt>
                <c:pt idx="99">
                  <c:v>19900</c:v>
                </c:pt>
                <c:pt idx="100">
                  <c:v>20100</c:v>
                </c:pt>
                <c:pt idx="101">
                  <c:v>20300</c:v>
                </c:pt>
                <c:pt idx="102">
                  <c:v>20500</c:v>
                </c:pt>
                <c:pt idx="103">
                  <c:v>20700</c:v>
                </c:pt>
                <c:pt idx="104">
                  <c:v>20900</c:v>
                </c:pt>
                <c:pt idx="105">
                  <c:v>21100</c:v>
                </c:pt>
                <c:pt idx="106">
                  <c:v>21300</c:v>
                </c:pt>
                <c:pt idx="107">
                  <c:v>21500</c:v>
                </c:pt>
                <c:pt idx="108">
                  <c:v>21700</c:v>
                </c:pt>
                <c:pt idx="109">
                  <c:v>21900</c:v>
                </c:pt>
                <c:pt idx="110">
                  <c:v>22100</c:v>
                </c:pt>
                <c:pt idx="111">
                  <c:v>22300</c:v>
                </c:pt>
                <c:pt idx="112">
                  <c:v>22500</c:v>
                </c:pt>
                <c:pt idx="113">
                  <c:v>22700</c:v>
                </c:pt>
                <c:pt idx="114">
                  <c:v>22900</c:v>
                </c:pt>
                <c:pt idx="115">
                  <c:v>23100</c:v>
                </c:pt>
                <c:pt idx="116">
                  <c:v>23300</c:v>
                </c:pt>
                <c:pt idx="117">
                  <c:v>23500</c:v>
                </c:pt>
                <c:pt idx="118">
                  <c:v>23700</c:v>
                </c:pt>
                <c:pt idx="119">
                  <c:v>23900</c:v>
                </c:pt>
                <c:pt idx="120">
                  <c:v>24100</c:v>
                </c:pt>
                <c:pt idx="121">
                  <c:v>24300</c:v>
                </c:pt>
                <c:pt idx="122">
                  <c:v>24500</c:v>
                </c:pt>
                <c:pt idx="123">
                  <c:v>24700</c:v>
                </c:pt>
                <c:pt idx="124">
                  <c:v>24900</c:v>
                </c:pt>
                <c:pt idx="125">
                  <c:v>25100</c:v>
                </c:pt>
                <c:pt idx="126">
                  <c:v>25300</c:v>
                </c:pt>
                <c:pt idx="127">
                  <c:v>25500</c:v>
                </c:pt>
              </c:numCache>
            </c:numRef>
          </c:xVal>
          <c:yVal>
            <c:numRef>
              <c:f>uniform_advect_diffuse_end_0256!$D$2:$D$129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2E-16</c:v>
                </c:pt>
                <c:pt idx="69">
                  <c:v>1.2E-15</c:v>
                </c:pt>
                <c:pt idx="70">
                  <c:v>5.6000000000000003E-15</c:v>
                </c:pt>
                <c:pt idx="71">
                  <c:v>2.3100000000000001E-14</c:v>
                </c:pt>
                <c:pt idx="72">
                  <c:v>8.9299999999999996E-14</c:v>
                </c:pt>
                <c:pt idx="73">
                  <c:v>3.2679999999999998E-13</c:v>
                </c:pt>
                <c:pt idx="74">
                  <c:v>1.1388E-12</c:v>
                </c:pt>
                <c:pt idx="75">
                  <c:v>3.7961E-12</c:v>
                </c:pt>
                <c:pt idx="76">
                  <c:v>1.21503E-11</c:v>
                </c:pt>
                <c:pt idx="77">
                  <c:v>3.7445399999999998E-11</c:v>
                </c:pt>
                <c:pt idx="78">
                  <c:v>1.113556E-10</c:v>
                </c:pt>
                <c:pt idx="79">
                  <c:v>3.20111E-10</c:v>
                </c:pt>
                <c:pt idx="80">
                  <c:v>8.9083660000000005E-10</c:v>
                </c:pt>
                <c:pt idx="81">
                  <c:v>2.4029027000000001E-9</c:v>
                </c:pt>
                <c:pt idx="82">
                  <c:v>6.2887651999999997E-9</c:v>
                </c:pt>
                <c:pt idx="83">
                  <c:v>1.59834942E-8</c:v>
                </c:pt>
                <c:pt idx="84">
                  <c:v>3.9481097499999998E-8</c:v>
                </c:pt>
                <c:pt idx="85">
                  <c:v>9.4843885600000002E-8</c:v>
                </c:pt>
                <c:pt idx="86">
                  <c:v>2.21711672E-7</c:v>
                </c:pt>
                <c:pt idx="87">
                  <c:v>5.0460815999999996E-7</c:v>
                </c:pt>
                <c:pt idx="88">
                  <c:v>1.1186895884E-6</c:v>
                </c:pt>
                <c:pt idx="89">
                  <c:v>2.4167809559999998E-6</c:v>
                </c:pt>
                <c:pt idx="90">
                  <c:v>5.0898258666000004E-6</c:v>
                </c:pt>
                <c:pt idx="91">
                  <c:v>1.04533985397E-5</c:v>
                </c:pt>
                <c:pt idx="92">
                  <c:v>2.09430351206E-5</c:v>
                </c:pt>
                <c:pt idx="93">
                  <c:v>4.0942762572799999E-5</c:v>
                </c:pt>
                <c:pt idx="94">
                  <c:v>7.8124750095799993E-5</c:v>
                </c:pt>
                <c:pt idx="95">
                  <c:v>1.4554069994289999E-4</c:v>
                </c:pt>
                <c:pt idx="96">
                  <c:v>2.6476925511840002E-4</c:v>
                </c:pt>
                <c:pt idx="97">
                  <c:v>4.704723626618E-4</c:v>
                </c:pt>
                <c:pt idx="98">
                  <c:v>8.1672156182170002E-4</c:v>
                </c:pt>
                <c:pt idx="99">
                  <c:v>1.3853870685408001E-3</c:v>
                </c:pt>
                <c:pt idx="100">
                  <c:v>2.2966958747376999E-3</c:v>
                </c:pt>
                <c:pt idx="101">
                  <c:v>3.7217180667208001E-3</c:v>
                </c:pt>
                <c:pt idx="102">
                  <c:v>5.8960050386517001E-3</c:v>
                </c:pt>
                <c:pt idx="103">
                  <c:v>9.1328827179119002E-3</c:v>
                </c:pt>
                <c:pt idx="104">
                  <c:v>1.38340526292925E-2</c:v>
                </c:pt>
                <c:pt idx="105">
                  <c:v>2.0494297641877799E-2</c:v>
                </c:pt>
                <c:pt idx="106">
                  <c:v>2.9696426174264601E-2</c:v>
                </c:pt>
                <c:pt idx="107">
                  <c:v>4.2092377710700499E-2</c:v>
                </c:pt>
                <c:pt idx="108">
                  <c:v>5.8366933116472099E-2</c:v>
                </c:pt>
                <c:pt idx="109">
                  <c:v>7.9181957104116796E-2</c:v>
                </c:pt>
                <c:pt idx="110">
                  <c:v>0.105101644048267</c:v>
                </c:pt>
                <c:pt idx="111">
                  <c:v>0.13650271678620399</c:v>
                </c:pt>
                <c:pt idx="112">
                  <c:v>0.17347753445888001</c:v>
                </c:pt>
                <c:pt idx="113">
                  <c:v>0.21574191191949699</c:v>
                </c:pt>
                <c:pt idx="114">
                  <c:v>0.26256225258902199</c:v>
                </c:pt>
                <c:pt idx="115">
                  <c:v>0.31271743055833801</c:v>
                </c:pt>
                <c:pt idx="116">
                  <c:v>0.36450900720006302</c:v>
                </c:pt>
                <c:pt idx="117">
                  <c:v>0.415828553469691</c:v>
                </c:pt>
                <c:pt idx="118">
                  <c:v>0.464283412661876</c:v>
                </c:pt>
                <c:pt idx="119">
                  <c:v>0.50737319205437004</c:v>
                </c:pt>
                <c:pt idx="120">
                  <c:v>0.54270017705931295</c:v>
                </c:pt>
                <c:pt idx="121">
                  <c:v>0.56818953599619904</c:v>
                </c:pt>
                <c:pt idx="122">
                  <c:v>0.58229129488247999</c:v>
                </c:pt>
                <c:pt idx="123">
                  <c:v>0.58413670711050003</c:v>
                </c:pt>
                <c:pt idx="124">
                  <c:v>0.57362705413672899</c:v>
                </c:pt>
                <c:pt idx="125">
                  <c:v>0.55144301493110404</c:v>
                </c:pt>
                <c:pt idx="126">
                  <c:v>0.51899533838841205</c:v>
                </c:pt>
                <c:pt idx="127">
                  <c:v>0.47879143910877497</c:v>
                </c:pt>
              </c:numCache>
            </c:numRef>
          </c:yVal>
          <c:smooth val="1"/>
        </c:ser>
        <c:ser>
          <c:idx val="3"/>
          <c:order val="2"/>
          <c:tx>
            <c:v> C ncell = 64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uniform_advect_diffuse_end_0256!$E$2:$E$65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uniform_advect_diffuse_end_0256!$F$2:$F$65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9.9999999999999998E-17</c:v>
                </c:pt>
                <c:pt idx="27">
                  <c:v>3.9999999999999999E-16</c:v>
                </c:pt>
                <c:pt idx="28">
                  <c:v>5.9999999999999999E-16</c:v>
                </c:pt>
                <c:pt idx="29">
                  <c:v>-4.4999999999999998E-15</c:v>
                </c:pt>
                <c:pt idx="30">
                  <c:v>-3.1599999999999999E-14</c:v>
                </c:pt>
                <c:pt idx="31">
                  <c:v>-7.1600000000000005E-14</c:v>
                </c:pt>
                <c:pt idx="32">
                  <c:v>1.8380000000000001E-13</c:v>
                </c:pt>
                <c:pt idx="33">
                  <c:v>2.0159999999999999E-12</c:v>
                </c:pt>
                <c:pt idx="34">
                  <c:v>6.7411E-12</c:v>
                </c:pt>
                <c:pt idx="35">
                  <c:v>2.1143E-12</c:v>
                </c:pt>
                <c:pt idx="36">
                  <c:v>-8.6419299999999994E-11</c:v>
                </c:pt>
                <c:pt idx="37">
                  <c:v>-4.4148990000000001E-10</c:v>
                </c:pt>
                <c:pt idx="38">
                  <c:v>-9.629384000000001E-10</c:v>
                </c:pt>
                <c:pt idx="39">
                  <c:v>1.0299892E-9</c:v>
                </c:pt>
                <c:pt idx="40">
                  <c:v>1.6780370099999999E-8</c:v>
                </c:pt>
                <c:pt idx="41">
                  <c:v>6.8518571299999997E-8</c:v>
                </c:pt>
                <c:pt idx="42">
                  <c:v>1.3957870949999999E-7</c:v>
                </c:pt>
                <c:pt idx="43">
                  <c:v>-7.3524450900000004E-8</c:v>
                </c:pt>
                <c:pt idx="44">
                  <c:v>-1.8184337456E-6</c:v>
                </c:pt>
                <c:pt idx="45">
                  <c:v>-8.0877261540000003E-6</c:v>
                </c:pt>
                <c:pt idx="46">
                  <c:v>-2.1830060795199999E-5</c:v>
                </c:pt>
                <c:pt idx="47">
                  <c:v>-3.1808878629999999E-5</c:v>
                </c:pt>
                <c:pt idx="48">
                  <c:v>3.7461953611400002E-5</c:v>
                </c:pt>
                <c:pt idx="49">
                  <c:v>4.529787898696E-4</c:v>
                </c:pt>
                <c:pt idx="50">
                  <c:v>1.9253834580399E-3</c:v>
                </c:pt>
                <c:pt idx="51">
                  <c:v>5.9984338759134E-3</c:v>
                </c:pt>
                <c:pt idx="52">
                  <c:v>1.5480268316739701E-2</c:v>
                </c:pt>
                <c:pt idx="53">
                  <c:v>3.4647144027100701E-2</c:v>
                </c:pt>
                <c:pt idx="54">
                  <c:v>6.8801637007856298E-2</c:v>
                </c:pt>
                <c:pt idx="55">
                  <c:v>0.122817686811918</c:v>
                </c:pt>
                <c:pt idx="56">
                  <c:v>0.19870935470842199</c:v>
                </c:pt>
                <c:pt idx="57">
                  <c:v>0.29297026738813298</c:v>
                </c:pt>
                <c:pt idx="58">
                  <c:v>0.39507228982384901</c:v>
                </c:pt>
                <c:pt idx="59">
                  <c:v>0.48851861220022902</c:v>
                </c:pt>
                <c:pt idx="60">
                  <c:v>0.554881353040102</c:v>
                </c:pt>
                <c:pt idx="61">
                  <c:v>0.57963790115078395</c:v>
                </c:pt>
                <c:pt idx="62">
                  <c:v>0.55734404899855305</c:v>
                </c:pt>
                <c:pt idx="63">
                  <c:v>0.494893724771996</c:v>
                </c:pt>
              </c:numCache>
            </c:numRef>
          </c:yVal>
          <c:smooth val="1"/>
        </c:ser>
        <c:ser>
          <c:idx val="1"/>
          <c:order val="3"/>
          <c:tx>
            <c:v> C exact</c:v>
          </c:tx>
          <c:spPr>
            <a:ln>
              <a:noFill/>
            </a:ln>
          </c:spPr>
          <c:marker>
            <c:symbol val="square"/>
            <c:size val="8"/>
            <c:spPr>
              <a:noFill/>
              <a:ln w="22225">
                <a:solidFill>
                  <a:schemeClr val="tx1"/>
                </a:solidFill>
              </a:ln>
            </c:spPr>
          </c:marker>
          <c:xVal>
            <c:numRef>
              <c:f>uniform_advect_diffuse_end_0256!$A$2:$A$257</c:f>
              <c:numCache>
                <c:formatCode>General</c:formatCode>
                <c:ptCount val="256"/>
                <c:pt idx="0">
                  <c:v>50</c:v>
                </c:pt>
                <c:pt idx="1">
                  <c:v>150</c:v>
                </c:pt>
                <c:pt idx="2">
                  <c:v>250</c:v>
                </c:pt>
                <c:pt idx="3">
                  <c:v>350</c:v>
                </c:pt>
                <c:pt idx="4">
                  <c:v>450</c:v>
                </c:pt>
                <c:pt idx="5">
                  <c:v>550</c:v>
                </c:pt>
                <c:pt idx="6">
                  <c:v>650</c:v>
                </c:pt>
                <c:pt idx="7">
                  <c:v>750</c:v>
                </c:pt>
                <c:pt idx="8">
                  <c:v>850</c:v>
                </c:pt>
                <c:pt idx="9">
                  <c:v>950</c:v>
                </c:pt>
                <c:pt idx="10">
                  <c:v>1050</c:v>
                </c:pt>
                <c:pt idx="11">
                  <c:v>1150</c:v>
                </c:pt>
                <c:pt idx="12">
                  <c:v>1250</c:v>
                </c:pt>
                <c:pt idx="13">
                  <c:v>1350</c:v>
                </c:pt>
                <c:pt idx="14">
                  <c:v>1450</c:v>
                </c:pt>
                <c:pt idx="15">
                  <c:v>1550</c:v>
                </c:pt>
                <c:pt idx="16">
                  <c:v>1650</c:v>
                </c:pt>
                <c:pt idx="17">
                  <c:v>1750</c:v>
                </c:pt>
                <c:pt idx="18">
                  <c:v>1850</c:v>
                </c:pt>
                <c:pt idx="19">
                  <c:v>1950</c:v>
                </c:pt>
                <c:pt idx="20">
                  <c:v>2050</c:v>
                </c:pt>
                <c:pt idx="21">
                  <c:v>2150</c:v>
                </c:pt>
                <c:pt idx="22">
                  <c:v>2250</c:v>
                </c:pt>
                <c:pt idx="23">
                  <c:v>2350</c:v>
                </c:pt>
                <c:pt idx="24">
                  <c:v>2450</c:v>
                </c:pt>
                <c:pt idx="25">
                  <c:v>2550</c:v>
                </c:pt>
                <c:pt idx="26">
                  <c:v>2650</c:v>
                </c:pt>
                <c:pt idx="27">
                  <c:v>2750</c:v>
                </c:pt>
                <c:pt idx="28">
                  <c:v>2850</c:v>
                </c:pt>
                <c:pt idx="29">
                  <c:v>2950</c:v>
                </c:pt>
                <c:pt idx="30">
                  <c:v>3050</c:v>
                </c:pt>
                <c:pt idx="31">
                  <c:v>3150</c:v>
                </c:pt>
                <c:pt idx="32">
                  <c:v>3250</c:v>
                </c:pt>
                <c:pt idx="33">
                  <c:v>3350</c:v>
                </c:pt>
                <c:pt idx="34">
                  <c:v>3450</c:v>
                </c:pt>
                <c:pt idx="35">
                  <c:v>3550</c:v>
                </c:pt>
                <c:pt idx="36">
                  <c:v>3650</c:v>
                </c:pt>
                <c:pt idx="37">
                  <c:v>3750</c:v>
                </c:pt>
                <c:pt idx="38">
                  <c:v>3850</c:v>
                </c:pt>
                <c:pt idx="39">
                  <c:v>3950</c:v>
                </c:pt>
                <c:pt idx="40">
                  <c:v>4050</c:v>
                </c:pt>
                <c:pt idx="41">
                  <c:v>4150</c:v>
                </c:pt>
                <c:pt idx="42">
                  <c:v>4250</c:v>
                </c:pt>
                <c:pt idx="43">
                  <c:v>4350</c:v>
                </c:pt>
                <c:pt idx="44">
                  <c:v>4450</c:v>
                </c:pt>
                <c:pt idx="45">
                  <c:v>4550</c:v>
                </c:pt>
                <c:pt idx="46">
                  <c:v>4650</c:v>
                </c:pt>
                <c:pt idx="47">
                  <c:v>4750</c:v>
                </c:pt>
                <c:pt idx="48">
                  <c:v>4850</c:v>
                </c:pt>
                <c:pt idx="49">
                  <c:v>4950</c:v>
                </c:pt>
                <c:pt idx="50">
                  <c:v>5050</c:v>
                </c:pt>
                <c:pt idx="51">
                  <c:v>5150</c:v>
                </c:pt>
                <c:pt idx="52">
                  <c:v>5250</c:v>
                </c:pt>
                <c:pt idx="53">
                  <c:v>5350</c:v>
                </c:pt>
                <c:pt idx="54">
                  <c:v>5450</c:v>
                </c:pt>
                <c:pt idx="55">
                  <c:v>5550</c:v>
                </c:pt>
                <c:pt idx="56">
                  <c:v>5650</c:v>
                </c:pt>
                <c:pt idx="57">
                  <c:v>5750</c:v>
                </c:pt>
                <c:pt idx="58">
                  <c:v>5850</c:v>
                </c:pt>
                <c:pt idx="59">
                  <c:v>5950</c:v>
                </c:pt>
                <c:pt idx="60">
                  <c:v>6050</c:v>
                </c:pt>
                <c:pt idx="61">
                  <c:v>6150</c:v>
                </c:pt>
                <c:pt idx="62">
                  <c:v>6250</c:v>
                </c:pt>
                <c:pt idx="63">
                  <c:v>6350</c:v>
                </c:pt>
                <c:pt idx="64">
                  <c:v>6450</c:v>
                </c:pt>
                <c:pt idx="65">
                  <c:v>6550</c:v>
                </c:pt>
                <c:pt idx="66">
                  <c:v>6650</c:v>
                </c:pt>
                <c:pt idx="67">
                  <c:v>6750</c:v>
                </c:pt>
                <c:pt idx="68">
                  <c:v>6850</c:v>
                </c:pt>
                <c:pt idx="69">
                  <c:v>6950</c:v>
                </c:pt>
                <c:pt idx="70">
                  <c:v>7050</c:v>
                </c:pt>
                <c:pt idx="71">
                  <c:v>7150</c:v>
                </c:pt>
                <c:pt idx="72">
                  <c:v>7250</c:v>
                </c:pt>
                <c:pt idx="73">
                  <c:v>7350</c:v>
                </c:pt>
                <c:pt idx="74">
                  <c:v>7450</c:v>
                </c:pt>
                <c:pt idx="75">
                  <c:v>7550</c:v>
                </c:pt>
                <c:pt idx="76">
                  <c:v>7650</c:v>
                </c:pt>
                <c:pt idx="77">
                  <c:v>7750</c:v>
                </c:pt>
                <c:pt idx="78">
                  <c:v>7850</c:v>
                </c:pt>
                <c:pt idx="79">
                  <c:v>7950</c:v>
                </c:pt>
                <c:pt idx="80">
                  <c:v>8050</c:v>
                </c:pt>
                <c:pt idx="81">
                  <c:v>8150</c:v>
                </c:pt>
                <c:pt idx="82">
                  <c:v>8250</c:v>
                </c:pt>
                <c:pt idx="83">
                  <c:v>8350</c:v>
                </c:pt>
                <c:pt idx="84">
                  <c:v>8450</c:v>
                </c:pt>
                <c:pt idx="85">
                  <c:v>8550</c:v>
                </c:pt>
                <c:pt idx="86">
                  <c:v>8650</c:v>
                </c:pt>
                <c:pt idx="87">
                  <c:v>8750</c:v>
                </c:pt>
                <c:pt idx="88">
                  <c:v>8850</c:v>
                </c:pt>
                <c:pt idx="89">
                  <c:v>8950</c:v>
                </c:pt>
                <c:pt idx="90">
                  <c:v>9050</c:v>
                </c:pt>
                <c:pt idx="91">
                  <c:v>9150</c:v>
                </c:pt>
                <c:pt idx="92">
                  <c:v>9250</c:v>
                </c:pt>
                <c:pt idx="93">
                  <c:v>9350</c:v>
                </c:pt>
                <c:pt idx="94">
                  <c:v>9450</c:v>
                </c:pt>
                <c:pt idx="95">
                  <c:v>9550</c:v>
                </c:pt>
                <c:pt idx="96">
                  <c:v>9650</c:v>
                </c:pt>
                <c:pt idx="97">
                  <c:v>9750</c:v>
                </c:pt>
                <c:pt idx="98">
                  <c:v>9850</c:v>
                </c:pt>
                <c:pt idx="99">
                  <c:v>9950</c:v>
                </c:pt>
                <c:pt idx="100">
                  <c:v>10050</c:v>
                </c:pt>
                <c:pt idx="101">
                  <c:v>10150</c:v>
                </c:pt>
                <c:pt idx="102">
                  <c:v>10250</c:v>
                </c:pt>
                <c:pt idx="103">
                  <c:v>10350</c:v>
                </c:pt>
                <c:pt idx="104">
                  <c:v>10450</c:v>
                </c:pt>
                <c:pt idx="105">
                  <c:v>10550</c:v>
                </c:pt>
                <c:pt idx="106">
                  <c:v>10650</c:v>
                </c:pt>
                <c:pt idx="107">
                  <c:v>10750</c:v>
                </c:pt>
                <c:pt idx="108">
                  <c:v>10850</c:v>
                </c:pt>
                <c:pt idx="109">
                  <c:v>10950</c:v>
                </c:pt>
                <c:pt idx="110">
                  <c:v>11050</c:v>
                </c:pt>
                <c:pt idx="111">
                  <c:v>11150</c:v>
                </c:pt>
                <c:pt idx="112">
                  <c:v>11250</c:v>
                </c:pt>
                <c:pt idx="113">
                  <c:v>11350</c:v>
                </c:pt>
                <c:pt idx="114">
                  <c:v>11450</c:v>
                </c:pt>
                <c:pt idx="115">
                  <c:v>11550</c:v>
                </c:pt>
                <c:pt idx="116">
                  <c:v>11650</c:v>
                </c:pt>
                <c:pt idx="117">
                  <c:v>11750</c:v>
                </c:pt>
                <c:pt idx="118">
                  <c:v>11850</c:v>
                </c:pt>
                <c:pt idx="119">
                  <c:v>11950</c:v>
                </c:pt>
                <c:pt idx="120">
                  <c:v>12050</c:v>
                </c:pt>
                <c:pt idx="121">
                  <c:v>12150</c:v>
                </c:pt>
                <c:pt idx="122">
                  <c:v>12250</c:v>
                </c:pt>
                <c:pt idx="123">
                  <c:v>12350</c:v>
                </c:pt>
                <c:pt idx="124">
                  <c:v>12450</c:v>
                </c:pt>
                <c:pt idx="125">
                  <c:v>12550</c:v>
                </c:pt>
                <c:pt idx="126">
                  <c:v>12650</c:v>
                </c:pt>
                <c:pt idx="127">
                  <c:v>12750</c:v>
                </c:pt>
                <c:pt idx="128">
                  <c:v>12850</c:v>
                </c:pt>
                <c:pt idx="129">
                  <c:v>12950</c:v>
                </c:pt>
                <c:pt idx="130">
                  <c:v>13050</c:v>
                </c:pt>
                <c:pt idx="131">
                  <c:v>13150</c:v>
                </c:pt>
                <c:pt idx="132">
                  <c:v>13250</c:v>
                </c:pt>
                <c:pt idx="133">
                  <c:v>13350</c:v>
                </c:pt>
                <c:pt idx="134">
                  <c:v>13450</c:v>
                </c:pt>
                <c:pt idx="135">
                  <c:v>13550</c:v>
                </c:pt>
                <c:pt idx="136">
                  <c:v>13650</c:v>
                </c:pt>
                <c:pt idx="137">
                  <c:v>13750</c:v>
                </c:pt>
                <c:pt idx="138">
                  <c:v>13850</c:v>
                </c:pt>
                <c:pt idx="139">
                  <c:v>13950</c:v>
                </c:pt>
                <c:pt idx="140">
                  <c:v>14050</c:v>
                </c:pt>
                <c:pt idx="141">
                  <c:v>14150</c:v>
                </c:pt>
                <c:pt idx="142">
                  <c:v>14250</c:v>
                </c:pt>
                <c:pt idx="143">
                  <c:v>14350</c:v>
                </c:pt>
                <c:pt idx="144">
                  <c:v>14450</c:v>
                </c:pt>
                <c:pt idx="145">
                  <c:v>14550</c:v>
                </c:pt>
                <c:pt idx="146">
                  <c:v>14650</c:v>
                </c:pt>
                <c:pt idx="147">
                  <c:v>14750</c:v>
                </c:pt>
                <c:pt idx="148">
                  <c:v>14850</c:v>
                </c:pt>
                <c:pt idx="149">
                  <c:v>14950</c:v>
                </c:pt>
                <c:pt idx="150">
                  <c:v>15050</c:v>
                </c:pt>
                <c:pt idx="151">
                  <c:v>15150</c:v>
                </c:pt>
                <c:pt idx="152">
                  <c:v>15250</c:v>
                </c:pt>
                <c:pt idx="153">
                  <c:v>15350</c:v>
                </c:pt>
                <c:pt idx="154">
                  <c:v>15450</c:v>
                </c:pt>
                <c:pt idx="155">
                  <c:v>15550</c:v>
                </c:pt>
                <c:pt idx="156">
                  <c:v>15650</c:v>
                </c:pt>
                <c:pt idx="157">
                  <c:v>15750</c:v>
                </c:pt>
                <c:pt idx="158">
                  <c:v>15850</c:v>
                </c:pt>
                <c:pt idx="159">
                  <c:v>15950</c:v>
                </c:pt>
                <c:pt idx="160">
                  <c:v>16050</c:v>
                </c:pt>
                <c:pt idx="161">
                  <c:v>16150</c:v>
                </c:pt>
                <c:pt idx="162">
                  <c:v>16250</c:v>
                </c:pt>
                <c:pt idx="163">
                  <c:v>16350</c:v>
                </c:pt>
                <c:pt idx="164">
                  <c:v>16450</c:v>
                </c:pt>
                <c:pt idx="165">
                  <c:v>16550</c:v>
                </c:pt>
                <c:pt idx="166">
                  <c:v>16650</c:v>
                </c:pt>
                <c:pt idx="167">
                  <c:v>16750</c:v>
                </c:pt>
                <c:pt idx="168">
                  <c:v>16850</c:v>
                </c:pt>
                <c:pt idx="169">
                  <c:v>16950</c:v>
                </c:pt>
                <c:pt idx="170">
                  <c:v>17050</c:v>
                </c:pt>
                <c:pt idx="171">
                  <c:v>17150</c:v>
                </c:pt>
                <c:pt idx="172">
                  <c:v>17250</c:v>
                </c:pt>
                <c:pt idx="173">
                  <c:v>17350</c:v>
                </c:pt>
                <c:pt idx="174">
                  <c:v>17450</c:v>
                </c:pt>
                <c:pt idx="175">
                  <c:v>17550</c:v>
                </c:pt>
                <c:pt idx="176">
                  <c:v>17650</c:v>
                </c:pt>
                <c:pt idx="177">
                  <c:v>17750</c:v>
                </c:pt>
                <c:pt idx="178">
                  <c:v>17850</c:v>
                </c:pt>
                <c:pt idx="179">
                  <c:v>17950</c:v>
                </c:pt>
                <c:pt idx="180">
                  <c:v>18050</c:v>
                </c:pt>
                <c:pt idx="181">
                  <c:v>18150</c:v>
                </c:pt>
                <c:pt idx="182">
                  <c:v>18250</c:v>
                </c:pt>
                <c:pt idx="183">
                  <c:v>18350</c:v>
                </c:pt>
                <c:pt idx="184">
                  <c:v>18450</c:v>
                </c:pt>
                <c:pt idx="185">
                  <c:v>18550</c:v>
                </c:pt>
                <c:pt idx="186">
                  <c:v>18650</c:v>
                </c:pt>
                <c:pt idx="187">
                  <c:v>18750</c:v>
                </c:pt>
                <c:pt idx="188">
                  <c:v>18850</c:v>
                </c:pt>
                <c:pt idx="189">
                  <c:v>18950</c:v>
                </c:pt>
                <c:pt idx="190">
                  <c:v>19050</c:v>
                </c:pt>
                <c:pt idx="191">
                  <c:v>19150</c:v>
                </c:pt>
                <c:pt idx="192">
                  <c:v>19250</c:v>
                </c:pt>
                <c:pt idx="193">
                  <c:v>19350</c:v>
                </c:pt>
                <c:pt idx="194">
                  <c:v>19450</c:v>
                </c:pt>
                <c:pt idx="195">
                  <c:v>19550</c:v>
                </c:pt>
                <c:pt idx="196">
                  <c:v>19650</c:v>
                </c:pt>
                <c:pt idx="197">
                  <c:v>19750</c:v>
                </c:pt>
                <c:pt idx="198">
                  <c:v>19850</c:v>
                </c:pt>
                <c:pt idx="199">
                  <c:v>19950</c:v>
                </c:pt>
                <c:pt idx="200">
                  <c:v>20050</c:v>
                </c:pt>
                <c:pt idx="201">
                  <c:v>20150</c:v>
                </c:pt>
                <c:pt idx="202">
                  <c:v>20250</c:v>
                </c:pt>
                <c:pt idx="203">
                  <c:v>20350</c:v>
                </c:pt>
                <c:pt idx="204">
                  <c:v>20450</c:v>
                </c:pt>
                <c:pt idx="205">
                  <c:v>20550</c:v>
                </c:pt>
                <c:pt idx="206">
                  <c:v>20650</c:v>
                </c:pt>
                <c:pt idx="207">
                  <c:v>20750</c:v>
                </c:pt>
                <c:pt idx="208">
                  <c:v>20850</c:v>
                </c:pt>
                <c:pt idx="209">
                  <c:v>20950</c:v>
                </c:pt>
                <c:pt idx="210">
                  <c:v>21050</c:v>
                </c:pt>
                <c:pt idx="211">
                  <c:v>21150</c:v>
                </c:pt>
                <c:pt idx="212">
                  <c:v>21250</c:v>
                </c:pt>
                <c:pt idx="213">
                  <c:v>21350</c:v>
                </c:pt>
                <c:pt idx="214">
                  <c:v>21450</c:v>
                </c:pt>
                <c:pt idx="215">
                  <c:v>21550</c:v>
                </c:pt>
                <c:pt idx="216">
                  <c:v>21650</c:v>
                </c:pt>
                <c:pt idx="217">
                  <c:v>21750</c:v>
                </c:pt>
                <c:pt idx="218">
                  <c:v>21850</c:v>
                </c:pt>
                <c:pt idx="219">
                  <c:v>21950</c:v>
                </c:pt>
                <c:pt idx="220">
                  <c:v>22050</c:v>
                </c:pt>
                <c:pt idx="221">
                  <c:v>22150</c:v>
                </c:pt>
                <c:pt idx="222">
                  <c:v>22250</c:v>
                </c:pt>
                <c:pt idx="223">
                  <c:v>22350</c:v>
                </c:pt>
                <c:pt idx="224">
                  <c:v>22450</c:v>
                </c:pt>
                <c:pt idx="225">
                  <c:v>22550</c:v>
                </c:pt>
                <c:pt idx="226">
                  <c:v>22650</c:v>
                </c:pt>
                <c:pt idx="227">
                  <c:v>22750</c:v>
                </c:pt>
                <c:pt idx="228">
                  <c:v>22850</c:v>
                </c:pt>
                <c:pt idx="229">
                  <c:v>22950</c:v>
                </c:pt>
                <c:pt idx="230">
                  <c:v>23050</c:v>
                </c:pt>
                <c:pt idx="231">
                  <c:v>23150</c:v>
                </c:pt>
                <c:pt idx="232">
                  <c:v>23250</c:v>
                </c:pt>
                <c:pt idx="233">
                  <c:v>23350</c:v>
                </c:pt>
                <c:pt idx="234">
                  <c:v>23450</c:v>
                </c:pt>
                <c:pt idx="235">
                  <c:v>23550</c:v>
                </c:pt>
                <c:pt idx="236">
                  <c:v>23650</c:v>
                </c:pt>
                <c:pt idx="237">
                  <c:v>23750</c:v>
                </c:pt>
                <c:pt idx="238">
                  <c:v>23850</c:v>
                </c:pt>
                <c:pt idx="239">
                  <c:v>23950</c:v>
                </c:pt>
                <c:pt idx="240">
                  <c:v>24050</c:v>
                </c:pt>
                <c:pt idx="241">
                  <c:v>24150</c:v>
                </c:pt>
                <c:pt idx="242">
                  <c:v>24250</c:v>
                </c:pt>
                <c:pt idx="243">
                  <c:v>24350</c:v>
                </c:pt>
                <c:pt idx="244">
                  <c:v>24450</c:v>
                </c:pt>
                <c:pt idx="245">
                  <c:v>24550</c:v>
                </c:pt>
                <c:pt idx="246">
                  <c:v>24650</c:v>
                </c:pt>
                <c:pt idx="247">
                  <c:v>24750</c:v>
                </c:pt>
                <c:pt idx="248">
                  <c:v>24850</c:v>
                </c:pt>
                <c:pt idx="249">
                  <c:v>24950</c:v>
                </c:pt>
                <c:pt idx="250">
                  <c:v>25050</c:v>
                </c:pt>
                <c:pt idx="251">
                  <c:v>25150</c:v>
                </c:pt>
                <c:pt idx="252">
                  <c:v>25250</c:v>
                </c:pt>
                <c:pt idx="253">
                  <c:v>25350</c:v>
                </c:pt>
                <c:pt idx="254">
                  <c:v>25450</c:v>
                </c:pt>
                <c:pt idx="255">
                  <c:v>25550</c:v>
                </c:pt>
              </c:numCache>
            </c:numRef>
          </c:xVal>
          <c:yVal>
            <c:numRef>
              <c:f>uniform_advect_diffuse_end_0256!$J$2:$J$257</c:f>
              <c:numCache>
                <c:formatCode>General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1.0999999999999999E-15</c:v>
                </c:pt>
                <c:pt idx="132">
                  <c:v>0</c:v>
                </c:pt>
                <c:pt idx="133">
                  <c:v>1.0999999999999999E-15</c:v>
                </c:pt>
                <c:pt idx="134">
                  <c:v>1.0999999999999999E-15</c:v>
                </c:pt>
                <c:pt idx="135">
                  <c:v>3.3E-15</c:v>
                </c:pt>
                <c:pt idx="136">
                  <c:v>5.6000000000000003E-15</c:v>
                </c:pt>
                <c:pt idx="137">
                  <c:v>1E-14</c:v>
                </c:pt>
                <c:pt idx="138">
                  <c:v>1.7800000000000001E-14</c:v>
                </c:pt>
                <c:pt idx="139">
                  <c:v>3.1200000000000002E-14</c:v>
                </c:pt>
                <c:pt idx="140">
                  <c:v>5.4500000000000001E-14</c:v>
                </c:pt>
                <c:pt idx="141">
                  <c:v>9.6800000000000002E-14</c:v>
                </c:pt>
                <c:pt idx="142">
                  <c:v>1.7029999999999999E-13</c:v>
                </c:pt>
                <c:pt idx="143">
                  <c:v>2.9389999999999999E-13</c:v>
                </c:pt>
                <c:pt idx="144">
                  <c:v>5.0980000000000001E-13</c:v>
                </c:pt>
                <c:pt idx="145">
                  <c:v>8.7720000000000004E-13</c:v>
                </c:pt>
                <c:pt idx="146">
                  <c:v>1.4994000000000001E-12</c:v>
                </c:pt>
                <c:pt idx="147">
                  <c:v>2.5513999999999998E-12</c:v>
                </c:pt>
                <c:pt idx="148">
                  <c:v>4.3202000000000001E-12</c:v>
                </c:pt>
                <c:pt idx="149">
                  <c:v>7.2723E-12</c:v>
                </c:pt>
                <c:pt idx="150">
                  <c:v>1.2180300000000001E-11</c:v>
                </c:pt>
                <c:pt idx="151">
                  <c:v>2.02875E-11</c:v>
                </c:pt>
                <c:pt idx="152">
                  <c:v>3.3614300000000001E-11</c:v>
                </c:pt>
                <c:pt idx="153">
                  <c:v>5.5395599999999997E-11</c:v>
                </c:pt>
                <c:pt idx="154">
                  <c:v>9.08043E-11</c:v>
                </c:pt>
                <c:pt idx="155">
                  <c:v>1.480556E-10</c:v>
                </c:pt>
                <c:pt idx="156">
                  <c:v>2.4011000000000001E-10</c:v>
                </c:pt>
                <c:pt idx="157">
                  <c:v>3.8732739999999999E-10</c:v>
                </c:pt>
                <c:pt idx="158">
                  <c:v>6.214709E-10</c:v>
                </c:pt>
                <c:pt idx="159">
                  <c:v>9.9184030000000005E-10</c:v>
                </c:pt>
                <c:pt idx="160">
                  <c:v>1.5744883999999999E-9</c:v>
                </c:pt>
                <c:pt idx="161">
                  <c:v>2.4860749999999998E-9</c:v>
                </c:pt>
                <c:pt idx="162">
                  <c:v>3.9045041E-9</c:v>
                </c:pt>
                <c:pt idx="163">
                  <c:v>6.0995094E-9</c:v>
                </c:pt>
                <c:pt idx="164">
                  <c:v>9.4776571000000004E-9</c:v>
                </c:pt>
                <c:pt idx="165">
                  <c:v>1.4648194500000001E-8</c:v>
                </c:pt>
                <c:pt idx="166">
                  <c:v>2.2518754100000001E-8</c:v>
                </c:pt>
                <c:pt idx="167">
                  <c:v>3.4433543699999998E-8</c:v>
                </c:pt>
                <c:pt idx="168">
                  <c:v>5.2371641899999997E-8</c:v>
                </c:pt>
                <c:pt idx="169">
                  <c:v>7.9229654000000004E-8</c:v>
                </c:pt>
                <c:pt idx="170">
                  <c:v>1.1922200860000001E-7</c:v>
                </c:pt>
                <c:pt idx="171">
                  <c:v>1.7844411210000001E-7</c:v>
                </c:pt>
                <c:pt idx="172">
                  <c:v>2.6565935249999999E-7</c:v>
                </c:pt>
                <c:pt idx="173">
                  <c:v>3.9339162200000001E-7</c:v>
                </c:pt>
                <c:pt idx="174">
                  <c:v>5.7943164319999996E-7</c:v>
                </c:pt>
                <c:pt idx="175">
                  <c:v>8.488997742E-7</c:v>
                </c:pt>
                <c:pt idx="176">
                  <c:v>1.2370513693999999E-6</c:v>
                </c:pt>
                <c:pt idx="177">
                  <c:v>1.7930655157000001E-6</c:v>
                </c:pt>
                <c:pt idx="178">
                  <c:v>2.5851258426999999E-6</c:v>
                </c:pt>
                <c:pt idx="179">
                  <c:v>3.7071855859999999E-6</c:v>
                </c:pt>
                <c:pt idx="180">
                  <c:v>5.2879102361E-6</c:v>
                </c:pt>
                <c:pt idx="181">
                  <c:v>7.5024123242000003E-6</c:v>
                </c:pt>
                <c:pt idx="182">
                  <c:v>1.0587535792200001E-5</c:v>
                </c:pt>
                <c:pt idx="183">
                  <c:v>1.48616135006E-5</c:v>
                </c:pt>
                <c:pt idx="184">
                  <c:v>2.0749810857299999E-5</c:v>
                </c:pt>
                <c:pt idx="185">
                  <c:v>2.88163805453E-5</c:v>
                </c:pt>
                <c:pt idx="186">
                  <c:v>3.98053849404E-5</c:v>
                </c:pt>
                <c:pt idx="187">
                  <c:v>5.4691688889600003E-5</c:v>
                </c:pt>
                <c:pt idx="188">
                  <c:v>7.4744277889999994E-5</c:v>
                </c:pt>
                <c:pt idx="189">
                  <c:v>1.0160420353160001E-4</c:v>
                </c:pt>
                <c:pt idx="190">
                  <c:v>1.3737968325619999E-4</c:v>
                </c:pt>
                <c:pt idx="191">
                  <c:v>1.8476106437650001E-4</c:v>
                </c:pt>
                <c:pt idx="192">
                  <c:v>2.4715847687400001E-4</c:v>
                </c:pt>
                <c:pt idx="193">
                  <c:v>3.288650148421E-4</c:v>
                </c:pt>
                <c:pt idx="194">
                  <c:v>4.3524816636019998E-4</c:v>
                </c:pt>
                <c:pt idx="195">
                  <c:v>5.7297191604849999E-4</c:v>
                </c:pt>
                <c:pt idx="196">
                  <c:v>7.5025143007449995E-4</c:v>
                </c:pt>
                <c:pt idx="197">
                  <c:v>9.7714145570369998E-4</c:v>
                </c:pt>
                <c:pt idx="198">
                  <c:v>1.2658584839012001E-3</c:v>
                </c:pt>
                <c:pt idx="199">
                  <c:v>1.6311352959249999E-3</c:v>
                </c:pt>
                <c:pt idx="200">
                  <c:v>2.0906047146667999E-3</c:v>
                </c:pt>
                <c:pt idx="201">
                  <c:v>2.6652071935224001E-3</c:v>
                </c:pt>
                <c:pt idx="202">
                  <c:v>3.3796143037325001E-3</c:v>
                </c:pt>
                <c:pt idx="203">
                  <c:v>4.2626572537355001E-3</c:v>
                </c:pt>
                <c:pt idx="204">
                  <c:v>5.3477463489353004E-3</c:v>
                </c:pt>
                <c:pt idx="205">
                  <c:v>6.6732638692296002E-3</c:v>
                </c:pt>
                <c:pt idx="206">
                  <c:v>8.2829093342023999E-3</c:v>
                </c:pt>
                <c:pt idx="207">
                  <c:v>1.02259727104459E-2</c:v>
                </c:pt>
                <c:pt idx="208">
                  <c:v>1.2557507998813101E-2</c:v>
                </c:pt>
                <c:pt idx="209">
                  <c:v>1.53383770630678E-2</c:v>
                </c:pt>
                <c:pt idx="210">
                  <c:v>1.8635131794032499E-2</c:v>
                </c:pt>
                <c:pt idx="211">
                  <c:v>2.2519702030949201E-2</c:v>
                </c:pt>
                <c:pt idx="212">
                  <c:v>2.7068857371684001E-2</c:v>
                </c:pt>
                <c:pt idx="213">
                  <c:v>3.2363413367817798E-2</c:v>
                </c:pt>
                <c:pt idx="214">
                  <c:v>3.8487156853786599E-2</c:v>
                </c:pt>
                <c:pt idx="215">
                  <c:v>4.55254714758302E-2</c:v>
                </c:pt>
                <c:pt idx="216">
                  <c:v>5.3563652956511797E-2</c:v>
                </c:pt>
                <c:pt idx="217">
                  <c:v>6.2684914237285796E-2</c:v>
                </c:pt>
                <c:pt idx="218">
                  <c:v>7.2968093240916201E-2</c:v>
                </c:pt>
                <c:pt idx="219">
                  <c:v>8.4485090300970497E-2</c:v>
                </c:pt>
                <c:pt idx="220">
                  <c:v>9.7298077880359796E-2</c:v>
                </c:pt>
                <c:pt idx="221">
                  <c:v>0.111456541457976</c:v>
                </c:pt>
                <c:pt idx="222">
                  <c:v>0.12699422667673799</c:v>
                </c:pt>
                <c:pt idx="223">
                  <c:v>0.143926083176426</c:v>
                </c:pt>
                <c:pt idx="224">
                  <c:v>0.16224530905753601</c:v>
                </c:pt>
                <c:pt idx="225">
                  <c:v>0.18192061067861601</c:v>
                </c:pt>
                <c:pt idx="226">
                  <c:v>0.20289379953742301</c:v>
                </c:pt>
                <c:pt idx="227">
                  <c:v>0.22507785046389001</c:v>
                </c:pt>
                <c:pt idx="228">
                  <c:v>0.248355542541115</c:v>
                </c:pt>
                <c:pt idx="229">
                  <c:v>0.27257879555748299</c:v>
                </c:pt>
                <c:pt idx="230">
                  <c:v>0.29756880013018699</c:v>
                </c:pt>
                <c:pt idx="231">
                  <c:v>0.32311701898951101</c:v>
                </c:pt>
                <c:pt idx="232">
                  <c:v>0.34898711067719901</c:v>
                </c:pt>
                <c:pt idx="233">
                  <c:v>0.37491779584602503</c:v>
                </c:pt>
                <c:pt idx="234">
                  <c:v>0.40062665154809901</c:v>
                </c:pt>
                <c:pt idx="235">
                  <c:v>0.42581478176995202</c:v>
                </c:pt>
                <c:pt idx="236">
                  <c:v>0.45017227466486098</c:v>
                </c:pt>
                <c:pt idx="237">
                  <c:v>0.473384320268676</c:v>
                </c:pt>
                <c:pt idx="238">
                  <c:v>0.49513782885702301</c:v>
                </c:pt>
                <c:pt idx="239">
                  <c:v>0.51512836136549001</c:v>
                </c:pt>
                <c:pt idx="240">
                  <c:v>0.53306716115473296</c:v>
                </c:pt>
                <c:pt idx="241">
                  <c:v>0.54868806230174405</c:v>
                </c:pt>
                <c:pt idx="242">
                  <c:v>0.56175404461662204</c:v>
                </c:pt>
                <c:pt idx="243">
                  <c:v>0.57206321035568197</c:v>
                </c:pt>
                <c:pt idx="244">
                  <c:v>0.57945397225989304</c:v>
                </c:pt>
                <c:pt idx="245">
                  <c:v>0.58380926669746902</c:v>
                </c:pt>
                <c:pt idx="246">
                  <c:v>0.58505963841378805</c:v>
                </c:pt>
                <c:pt idx="247">
                  <c:v>0.58318508329265095</c:v>
                </c:pt>
                <c:pt idx="248">
                  <c:v>0.57821558080232904</c:v>
                </c:pt>
                <c:pt idx="249">
                  <c:v>0.57023029632078504</c:v>
                </c:pt>
                <c:pt idx="250">
                  <c:v>0.55935548300095495</c:v>
                </c:pt>
                <c:pt idx="251">
                  <c:v>0.545761160887963</c:v>
                </c:pt>
                <c:pt idx="252">
                  <c:v>0.52965669535692905</c:v>
                </c:pt>
                <c:pt idx="253">
                  <c:v>0.51128543553828998</c:v>
                </c:pt>
                <c:pt idx="254">
                  <c:v>0.49091860450448899</c:v>
                </c:pt>
                <c:pt idx="255">
                  <c:v>0.46884865530020597</c:v>
                </c:pt>
              </c:numCache>
            </c:numRef>
          </c:yVal>
          <c:smooth val="1"/>
        </c:ser>
        <c:axId val="81443840"/>
        <c:axId val="81463936"/>
      </c:scatterChart>
      <c:valAx>
        <c:axId val="81443840"/>
        <c:scaling>
          <c:orientation val="minMax"/>
          <c:max val="25200"/>
          <c:min val="242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Channel Length (m)</a:t>
                </a:r>
              </a:p>
            </c:rich>
          </c:tx>
          <c:layout/>
        </c:title>
        <c:numFmt formatCode="#,##0" sourceLinked="0"/>
        <c:majorTickMark val="in"/>
        <c:tickLblPos val="nextTo"/>
        <c:crossAx val="81463936"/>
        <c:crosses val="autoZero"/>
        <c:crossBetween val="midCat"/>
        <c:majorUnit val="200"/>
      </c:valAx>
      <c:valAx>
        <c:axId val="81463936"/>
        <c:scaling>
          <c:orientation val="minMax"/>
          <c:max val="0.59"/>
          <c:min val="0.53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t>Concentration (V/V)</a:t>
                </a:r>
              </a:p>
            </c:rich>
          </c:tx>
          <c:layout/>
        </c:title>
        <c:numFmt formatCode="General" sourceLinked="1"/>
        <c:majorTickMark val="in"/>
        <c:tickLblPos val="nextTo"/>
        <c:spPr>
          <a:ln w="12700">
            <a:prstDash val="solid"/>
          </a:ln>
        </c:spPr>
        <c:crossAx val="81443840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1679631439079081"/>
          <c:y val="0.45163512032653608"/>
          <c:w val="0.25901128338339152"/>
          <c:h val="0.30342307405002511"/>
        </c:manualLayout>
      </c:layout>
      <c:spPr>
        <a:ln>
          <a:solidFill>
            <a:sysClr val="windowText" lastClr="000000"/>
          </a:solidFill>
        </a:ln>
      </c:spPr>
    </c:legend>
    <c:plotVisOnly val="1"/>
  </c:chart>
  <c:txPr>
    <a:bodyPr/>
    <a:lstStyle/>
    <a:p>
      <a:pPr algn="ctr">
        <a:defRPr lang="en-US" sz="1600" b="0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9423-36A0-4AB0-9C1F-5FBA484A2D4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2890-EE6B-43FA-A339-A83693182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52487" y="871537"/>
          <a:ext cx="7439025" cy="511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990600" y="762000"/>
          <a:ext cx="7742465" cy="515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515190" y="788333"/>
          <a:ext cx="8113619" cy="528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762000" y="533400"/>
          <a:ext cx="7877175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0" y="1066800"/>
            <a:ext cx="2133600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38200" y="228600"/>
          <a:ext cx="7772400" cy="624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914400" y="304800"/>
          <a:ext cx="7391400" cy="624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BOMBARDELLI</dc:creator>
  <cp:lastModifiedBy>Kaveh Zamani</cp:lastModifiedBy>
  <cp:revision>31</cp:revision>
  <dcterms:created xsi:type="dcterms:W3CDTF">2011-02-22T00:42:18Z</dcterms:created>
  <dcterms:modified xsi:type="dcterms:W3CDTF">2011-02-24T00:04:47Z</dcterms:modified>
</cp:coreProperties>
</file>