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7453888" cy="3745388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533401" y="685799"/>
            <a:ext cx="4038599" cy="3188733"/>
            <a:chOff x="533401" y="685799"/>
            <a:chExt cx="4038599" cy="3188733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-457200" y="2057400"/>
              <a:ext cx="2743200" cy="15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14400" y="3429000"/>
              <a:ext cx="3657600" cy="15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429000" y="35052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Grid Size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337067" y="882133"/>
              <a:ext cx="7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90601" y="99060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Machine precision</a:t>
            </a:r>
          </a:p>
          <a:p>
            <a:pPr algn="ctr"/>
            <a:r>
              <a:rPr lang="en-US" sz="1200" dirty="0" smtClean="0"/>
              <a:t>exceeds round off error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152400" y="2819400"/>
            <a:ext cx="990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Computer</a:t>
            </a:r>
          </a:p>
          <a:p>
            <a:r>
              <a:rPr lang="en-US" sz="1100" dirty="0" smtClean="0"/>
              <a:t> </a:t>
            </a:r>
            <a:r>
              <a:rPr lang="en-US" sz="1100" dirty="0" smtClean="0"/>
              <a:t>precision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1066800" y="25146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1828800" y="2514600"/>
            <a:ext cx="1600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3429000" y="2514600"/>
            <a:ext cx="1066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685800" y="2057400"/>
            <a:ext cx="2286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286000" y="2057400"/>
            <a:ext cx="2286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3352800" y="2057400"/>
            <a:ext cx="2286000" cy="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23110" y="2660904"/>
            <a:ext cx="304800" cy="474081"/>
            <a:chOff x="2023110" y="2660904"/>
            <a:chExt cx="304800" cy="47408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2023110" y="28956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063750" y="2873375"/>
              <a:ext cx="152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 flipH="1" flipV="1">
              <a:off x="2204274" y="2775204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2267712" y="2624328"/>
            <a:ext cx="1389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Order of Converge </a:t>
            </a:r>
            <a:endParaRPr lang="en-US" sz="11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4556761" y="679179"/>
            <a:ext cx="4038599" cy="3188733"/>
            <a:chOff x="685801" y="838199"/>
            <a:chExt cx="4038599" cy="3188733"/>
          </a:xfrm>
        </p:grpSpPr>
        <p:cxnSp>
          <p:nvCxnSpPr>
            <p:cNvPr id="61" name="Straight Arrow Connector 60"/>
            <p:cNvCxnSpPr/>
            <p:nvPr/>
          </p:nvCxnSpPr>
          <p:spPr>
            <a:xfrm rot="5400000" flipH="1" flipV="1">
              <a:off x="-304800" y="2209800"/>
              <a:ext cx="2743200" cy="15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066800" y="3581400"/>
              <a:ext cx="3657600" cy="1588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581400" y="3657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Grid Size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489467" y="1034533"/>
              <a:ext cx="7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Error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767328" y="2002536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50592" y="2002536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43584" y="2002536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43000" y="854869"/>
            <a:ext cx="3246120" cy="2193131"/>
            <a:chOff x="1143000" y="854869"/>
            <a:chExt cx="3246120" cy="2193131"/>
          </a:xfrm>
        </p:grpSpPr>
        <p:grpSp>
          <p:nvGrpSpPr>
            <p:cNvPr id="25" name="Group 24"/>
            <p:cNvGrpSpPr/>
            <p:nvPr/>
          </p:nvGrpSpPr>
          <p:grpSpPr>
            <a:xfrm>
              <a:off x="1143000" y="854869"/>
              <a:ext cx="3238500" cy="2193131"/>
              <a:chOff x="1143000" y="854869"/>
              <a:chExt cx="3238500" cy="219313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rot="10800000">
                <a:off x="1143000" y="3048000"/>
                <a:ext cx="685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828800" y="1752600"/>
                <a:ext cx="1600200" cy="1295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/>
              <p:cNvSpPr/>
              <p:nvPr/>
            </p:nvSpPr>
            <p:spPr>
              <a:xfrm>
                <a:off x="3407569" y="854869"/>
                <a:ext cx="973931" cy="912813"/>
              </a:xfrm>
              <a:custGeom>
                <a:avLst/>
                <a:gdLst>
                  <a:gd name="connsiteX0" fmla="*/ 21431 w 973931"/>
                  <a:gd name="connsiteY0" fmla="*/ 897731 h 912813"/>
                  <a:gd name="connsiteX1" fmla="*/ 16669 w 973931"/>
                  <a:gd name="connsiteY1" fmla="*/ 821531 h 912813"/>
                  <a:gd name="connsiteX2" fmla="*/ 121444 w 973931"/>
                  <a:gd name="connsiteY2" fmla="*/ 883444 h 912813"/>
                  <a:gd name="connsiteX3" fmla="*/ 135731 w 973931"/>
                  <a:gd name="connsiteY3" fmla="*/ 645319 h 912813"/>
                  <a:gd name="connsiteX4" fmla="*/ 359569 w 973931"/>
                  <a:gd name="connsiteY4" fmla="*/ 788194 h 912813"/>
                  <a:gd name="connsiteX5" fmla="*/ 321469 w 973931"/>
                  <a:gd name="connsiteY5" fmla="*/ 397669 h 912813"/>
                  <a:gd name="connsiteX6" fmla="*/ 707231 w 973931"/>
                  <a:gd name="connsiteY6" fmla="*/ 745331 h 912813"/>
                  <a:gd name="connsiteX7" fmla="*/ 726281 w 973931"/>
                  <a:gd name="connsiteY7" fmla="*/ 92869 h 912813"/>
                  <a:gd name="connsiteX8" fmla="*/ 973931 w 973931"/>
                  <a:gd name="connsiteY8" fmla="*/ 188119 h 912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3931" h="912813">
                    <a:moveTo>
                      <a:pt x="21431" y="897731"/>
                    </a:moveTo>
                    <a:cubicBezTo>
                      <a:pt x="10715" y="860821"/>
                      <a:pt x="0" y="823912"/>
                      <a:pt x="16669" y="821531"/>
                    </a:cubicBezTo>
                    <a:cubicBezTo>
                      <a:pt x="33338" y="819150"/>
                      <a:pt x="101600" y="912813"/>
                      <a:pt x="121444" y="883444"/>
                    </a:cubicBezTo>
                    <a:cubicBezTo>
                      <a:pt x="141288" y="854075"/>
                      <a:pt x="96044" y="661194"/>
                      <a:pt x="135731" y="645319"/>
                    </a:cubicBezTo>
                    <a:cubicBezTo>
                      <a:pt x="175418" y="629444"/>
                      <a:pt x="328613" y="829469"/>
                      <a:pt x="359569" y="788194"/>
                    </a:cubicBezTo>
                    <a:cubicBezTo>
                      <a:pt x="390525" y="746919"/>
                      <a:pt x="263525" y="404813"/>
                      <a:pt x="321469" y="397669"/>
                    </a:cubicBezTo>
                    <a:cubicBezTo>
                      <a:pt x="379413" y="390525"/>
                      <a:pt x="639762" y="796131"/>
                      <a:pt x="707231" y="745331"/>
                    </a:cubicBezTo>
                    <a:cubicBezTo>
                      <a:pt x="774700" y="694531"/>
                      <a:pt x="681831" y="185738"/>
                      <a:pt x="726281" y="92869"/>
                    </a:cubicBezTo>
                    <a:cubicBezTo>
                      <a:pt x="770731" y="0"/>
                      <a:pt x="940594" y="180182"/>
                      <a:pt x="973931" y="188119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 flipV="1">
              <a:off x="3438144" y="941832"/>
              <a:ext cx="950976" cy="8046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6677025" y="1417320"/>
            <a:ext cx="1443228" cy="1717665"/>
            <a:chOff x="6677025" y="1417320"/>
            <a:chExt cx="1443228" cy="1717665"/>
          </a:xfrm>
        </p:grpSpPr>
        <p:cxnSp>
          <p:nvCxnSpPr>
            <p:cNvPr id="76" name="Straight Connector 75"/>
            <p:cNvCxnSpPr/>
            <p:nvPr/>
          </p:nvCxnSpPr>
          <p:spPr>
            <a:xfrm rot="5400000" flipH="1" flipV="1">
              <a:off x="6600444" y="1493901"/>
              <a:ext cx="1596390" cy="14432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796786" y="28956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837426" y="2873375"/>
              <a:ext cx="152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1</a:t>
              </a:r>
              <a:endParaRPr lang="en-US" sz="1100" dirty="0"/>
            </a:p>
          </p:txBody>
        </p:sp>
        <p:cxnSp>
          <p:nvCxnSpPr>
            <p:cNvPr id="82" name="Straight Connector 81"/>
            <p:cNvCxnSpPr/>
            <p:nvPr/>
          </p:nvCxnSpPr>
          <p:spPr>
            <a:xfrm rot="5400000" flipH="1" flipV="1">
              <a:off x="6924833" y="2718593"/>
              <a:ext cx="338328" cy="3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7065645" y="2441448"/>
            <a:ext cx="168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Nominal  scheme’s order of accuracy (2) </a:t>
            </a:r>
            <a:endParaRPr lang="en-US" sz="1400" dirty="0"/>
          </a:p>
        </p:txBody>
      </p:sp>
      <p:cxnSp>
        <p:nvCxnSpPr>
          <p:cNvPr id="88" name="Straight Connector 87"/>
          <p:cNvCxnSpPr/>
          <p:nvPr/>
        </p:nvCxnSpPr>
        <p:spPr>
          <a:xfrm rot="5400000" flipH="1" flipV="1">
            <a:off x="5556123" y="762381"/>
            <a:ext cx="1596390" cy="14432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752465" y="216408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93105" y="2141855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cxnSp>
        <p:nvCxnSpPr>
          <p:cNvPr id="91" name="Straight Connector 90"/>
          <p:cNvCxnSpPr/>
          <p:nvPr/>
        </p:nvCxnSpPr>
        <p:spPr>
          <a:xfrm rot="5400000" flipH="1" flipV="1">
            <a:off x="5880512" y="1987073"/>
            <a:ext cx="338328" cy="3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035040" y="1088136"/>
            <a:ext cx="1865376" cy="1207008"/>
          </a:xfrm>
          <a:prstGeom prst="line">
            <a:avLst/>
          </a:prstGeom>
          <a:ln w="158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295390" y="1929384"/>
            <a:ext cx="304800" cy="219456"/>
            <a:chOff x="6295390" y="1929384"/>
            <a:chExt cx="304800" cy="219456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6295390" y="214503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6473952" y="2039112"/>
              <a:ext cx="2194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6327648" y="2185416"/>
            <a:ext cx="152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04" name="TextBox 103"/>
          <p:cNvSpPr txBox="1"/>
          <p:nvPr/>
        </p:nvSpPr>
        <p:spPr>
          <a:xfrm rot="18744317">
            <a:off x="6629863" y="637473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 rot="19427384">
            <a:off x="7507688" y="893505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998464" y="1819656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583680" y="1892808"/>
            <a:ext cx="182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5303520" y="2660904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2≈a &gt; b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85216" y="4014216"/>
            <a:ext cx="819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A (Left) Schematic of different regions of mesh convergence study (not to scale). B (Right) Comparison of the methods’ </a:t>
            </a:r>
            <a:r>
              <a:rPr lang="en-US" dirty="0" smtClean="0"/>
              <a:t>superiority </a:t>
            </a:r>
            <a:r>
              <a:rPr lang="en-US" dirty="0" smtClean="0"/>
              <a:t>based on both accuracy and convergence  ratio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bdoca3-230temp</cp:lastModifiedBy>
  <cp:revision>10</cp:revision>
  <dcterms:created xsi:type="dcterms:W3CDTF">2006-08-16T00:00:00Z</dcterms:created>
  <dcterms:modified xsi:type="dcterms:W3CDTF">2011-01-06T18:43:38Z</dcterms:modified>
</cp:coreProperties>
</file>