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654" y="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852D4F-CF5F-4D33-970C-F010BAD4323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51C881-B00C-4C81-80D9-A0138BAD04A3}">
      <dgm:prSet phldrT="[Text]"/>
      <dgm:spPr/>
      <dgm:t>
        <a:bodyPr/>
        <a:lstStyle/>
        <a:p>
          <a:r>
            <a:rPr lang="en-US" b="1" dirty="0" smtClean="0"/>
            <a:t>Natural Phenomenon</a:t>
          </a:r>
          <a:endParaRPr lang="en-US" b="1" dirty="0"/>
        </a:p>
      </dgm:t>
    </dgm:pt>
    <dgm:pt modelId="{E0258B90-656F-4F81-837D-54F3310BDDDA}" type="parTrans" cxnId="{C193B5C5-4A75-48AF-9C35-2C8258860252}">
      <dgm:prSet/>
      <dgm:spPr/>
      <dgm:t>
        <a:bodyPr/>
        <a:lstStyle/>
        <a:p>
          <a:endParaRPr lang="en-US"/>
        </a:p>
      </dgm:t>
    </dgm:pt>
    <dgm:pt modelId="{27089731-76A6-41CC-9B38-17CC654A7772}" type="sibTrans" cxnId="{C193B5C5-4A75-48AF-9C35-2C825886025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Qualification</a:t>
          </a:r>
          <a:r>
            <a:rPr lang="en-US" dirty="0" smtClean="0"/>
            <a:t> </a:t>
          </a:r>
          <a:endParaRPr lang="en-US" dirty="0"/>
        </a:p>
      </dgm:t>
    </dgm:pt>
    <dgm:pt modelId="{6C9B1FD6-0FB6-4AF2-835C-B4F9FBD56FE3}">
      <dgm:prSet phldrT="[Text]"/>
      <dgm:spPr/>
      <dgm:t>
        <a:bodyPr/>
        <a:lstStyle/>
        <a:p>
          <a:r>
            <a:rPr lang="en-US" b="1" dirty="0" smtClean="0"/>
            <a:t>Conceptual Model</a:t>
          </a:r>
          <a:endParaRPr lang="en-US" b="1" dirty="0"/>
        </a:p>
      </dgm:t>
    </dgm:pt>
    <dgm:pt modelId="{E4873B6E-112D-4D74-BA1C-AB2C986A343A}" type="parTrans" cxnId="{22FCC17D-4A5F-495B-8A9E-6DDA65D34531}">
      <dgm:prSet/>
      <dgm:spPr/>
      <dgm:t>
        <a:bodyPr/>
        <a:lstStyle/>
        <a:p>
          <a:endParaRPr lang="en-US"/>
        </a:p>
      </dgm:t>
    </dgm:pt>
    <dgm:pt modelId="{389AC4FD-E191-4E0B-90A9-0C5553EC51AA}" type="sibTrans" cxnId="{22FCC17D-4A5F-495B-8A9E-6DDA65D34531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Verification</a:t>
          </a:r>
          <a:endParaRPr lang="en-US" b="1" dirty="0"/>
        </a:p>
      </dgm:t>
    </dgm:pt>
    <dgm:pt modelId="{B8872303-ECF3-4ACF-ADD0-CC4B2AEC2B1F}">
      <dgm:prSet phldrT="[Text]"/>
      <dgm:spPr/>
      <dgm:t>
        <a:bodyPr/>
        <a:lstStyle/>
        <a:p>
          <a:r>
            <a:rPr lang="en-US" b="1" dirty="0" smtClean="0"/>
            <a:t>Computational Model</a:t>
          </a:r>
          <a:endParaRPr lang="en-US" b="1" dirty="0"/>
        </a:p>
      </dgm:t>
    </dgm:pt>
    <dgm:pt modelId="{3F0AB85E-A5CB-45C1-A7D8-4A6C9CFD0E89}" type="parTrans" cxnId="{AF5535A4-B0E4-4214-9111-EE18F59A08A1}">
      <dgm:prSet/>
      <dgm:spPr/>
      <dgm:t>
        <a:bodyPr/>
        <a:lstStyle/>
        <a:p>
          <a:endParaRPr lang="en-US"/>
        </a:p>
      </dgm:t>
    </dgm:pt>
    <dgm:pt modelId="{7F2B5230-0B31-4CB5-A345-DE520D6D8787}" type="sibTrans" cxnId="{AF5535A4-B0E4-4214-9111-EE18F59A08A1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Validation</a:t>
          </a:r>
          <a:endParaRPr lang="en-US" b="1" dirty="0">
            <a:solidFill>
              <a:schemeClr val="tx1"/>
            </a:solidFill>
          </a:endParaRPr>
        </a:p>
      </dgm:t>
    </dgm:pt>
    <dgm:pt modelId="{FF63F1D3-D81A-4080-BD6B-1C03052500F1}" type="pres">
      <dgm:prSet presAssocID="{C2852D4F-CF5F-4D33-970C-F010BAD4323A}" presName="Name0" presStyleCnt="0">
        <dgm:presLayoutVars>
          <dgm:dir/>
          <dgm:resizeHandles val="exact"/>
        </dgm:presLayoutVars>
      </dgm:prSet>
      <dgm:spPr/>
    </dgm:pt>
    <dgm:pt modelId="{0D25A3EC-5FA8-481E-ABC6-F5B79D6C77B8}" type="pres">
      <dgm:prSet presAssocID="{E151C881-B00C-4C81-80D9-A0138BAD04A3}" presName="node" presStyleLbl="node1" presStyleIdx="0" presStyleCnt="3" custScaleX="99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553F2-07FC-483D-A82C-CE754A21A575}" type="pres">
      <dgm:prSet presAssocID="{27089731-76A6-41CC-9B38-17CC654A7772}" presName="sibTrans" presStyleLbl="sibTrans2D1" presStyleIdx="0" presStyleCnt="3"/>
      <dgm:spPr/>
    </dgm:pt>
    <dgm:pt modelId="{2D6C729C-6447-4570-A7DF-F6024AAF8CAA}" type="pres">
      <dgm:prSet presAssocID="{27089731-76A6-41CC-9B38-17CC654A7772}" presName="connectorText" presStyleLbl="sibTrans2D1" presStyleIdx="0" presStyleCnt="3"/>
      <dgm:spPr/>
    </dgm:pt>
    <dgm:pt modelId="{C1506E54-A656-48E7-BFEA-525C1066F166}" type="pres">
      <dgm:prSet presAssocID="{6C9B1FD6-0FB6-4AF2-835C-B4F9FBD56FE3}" presName="node" presStyleLbl="node1" presStyleIdx="1" presStyleCnt="3">
        <dgm:presLayoutVars>
          <dgm:bulletEnabled val="1"/>
        </dgm:presLayoutVars>
      </dgm:prSet>
      <dgm:spPr/>
    </dgm:pt>
    <dgm:pt modelId="{20B4BD2A-9478-40FF-AFF8-5F754390A8A9}" type="pres">
      <dgm:prSet presAssocID="{389AC4FD-E191-4E0B-90A9-0C5553EC51AA}" presName="sibTrans" presStyleLbl="sibTrans2D1" presStyleIdx="1" presStyleCnt="3"/>
      <dgm:spPr/>
    </dgm:pt>
    <dgm:pt modelId="{D3383A77-216D-4539-9C8D-16B0DE4BA89C}" type="pres">
      <dgm:prSet presAssocID="{389AC4FD-E191-4E0B-90A9-0C5553EC51AA}" presName="connectorText" presStyleLbl="sibTrans2D1" presStyleIdx="1" presStyleCnt="3"/>
      <dgm:spPr/>
    </dgm:pt>
    <dgm:pt modelId="{2B3616BD-EA6F-459A-ACF4-A08A05AC5FC1}" type="pres">
      <dgm:prSet presAssocID="{B8872303-ECF3-4ACF-ADD0-CC4B2AEC2B1F}" presName="node" presStyleLbl="node1" presStyleIdx="2" presStyleCnt="3">
        <dgm:presLayoutVars>
          <dgm:bulletEnabled val="1"/>
        </dgm:presLayoutVars>
      </dgm:prSet>
      <dgm:spPr/>
    </dgm:pt>
    <dgm:pt modelId="{56FD7BCB-8532-4F17-8D8C-A9B8C1C70884}" type="pres">
      <dgm:prSet presAssocID="{7F2B5230-0B31-4CB5-A345-DE520D6D8787}" presName="sibTrans" presStyleLbl="sibTrans2D1" presStyleIdx="2" presStyleCnt="3"/>
      <dgm:spPr/>
    </dgm:pt>
    <dgm:pt modelId="{85DE52F0-16FE-43E3-BC16-DE8ECD6C20C4}" type="pres">
      <dgm:prSet presAssocID="{7F2B5230-0B31-4CB5-A345-DE520D6D8787}" presName="connectorText" presStyleLbl="sibTrans2D1" presStyleIdx="2" presStyleCnt="3"/>
      <dgm:spPr/>
    </dgm:pt>
  </dgm:ptLst>
  <dgm:cxnLst>
    <dgm:cxn modelId="{4FD69932-C523-4AD7-8E3C-71362F6AAB8D}" type="presOf" srcId="{389AC4FD-E191-4E0B-90A9-0C5553EC51AA}" destId="{D3383A77-216D-4539-9C8D-16B0DE4BA89C}" srcOrd="1" destOrd="0" presId="urn:microsoft.com/office/officeart/2005/8/layout/cycle7"/>
    <dgm:cxn modelId="{48EFC85B-B85C-44A3-9414-52CEF143D998}" type="presOf" srcId="{389AC4FD-E191-4E0B-90A9-0C5553EC51AA}" destId="{20B4BD2A-9478-40FF-AFF8-5F754390A8A9}" srcOrd="0" destOrd="0" presId="urn:microsoft.com/office/officeart/2005/8/layout/cycle7"/>
    <dgm:cxn modelId="{E4A799F8-BBAC-4806-82A5-FC5BC090744F}" type="presOf" srcId="{7F2B5230-0B31-4CB5-A345-DE520D6D8787}" destId="{85DE52F0-16FE-43E3-BC16-DE8ECD6C20C4}" srcOrd="1" destOrd="0" presId="urn:microsoft.com/office/officeart/2005/8/layout/cycle7"/>
    <dgm:cxn modelId="{C193B5C5-4A75-48AF-9C35-2C8258860252}" srcId="{C2852D4F-CF5F-4D33-970C-F010BAD4323A}" destId="{E151C881-B00C-4C81-80D9-A0138BAD04A3}" srcOrd="0" destOrd="0" parTransId="{E0258B90-656F-4F81-837D-54F3310BDDDA}" sibTransId="{27089731-76A6-41CC-9B38-17CC654A7772}"/>
    <dgm:cxn modelId="{D92066C4-79F1-431C-8921-5AE91A9C7EF2}" type="presOf" srcId="{B8872303-ECF3-4ACF-ADD0-CC4B2AEC2B1F}" destId="{2B3616BD-EA6F-459A-ACF4-A08A05AC5FC1}" srcOrd="0" destOrd="0" presId="urn:microsoft.com/office/officeart/2005/8/layout/cycle7"/>
    <dgm:cxn modelId="{173EAC8A-E785-4959-8D00-E4E8505F074B}" type="presOf" srcId="{27089731-76A6-41CC-9B38-17CC654A7772}" destId="{2D6C729C-6447-4570-A7DF-F6024AAF8CAA}" srcOrd="1" destOrd="0" presId="urn:microsoft.com/office/officeart/2005/8/layout/cycle7"/>
    <dgm:cxn modelId="{AF5535A4-B0E4-4214-9111-EE18F59A08A1}" srcId="{C2852D4F-CF5F-4D33-970C-F010BAD4323A}" destId="{B8872303-ECF3-4ACF-ADD0-CC4B2AEC2B1F}" srcOrd="2" destOrd="0" parTransId="{3F0AB85E-A5CB-45C1-A7D8-4A6C9CFD0E89}" sibTransId="{7F2B5230-0B31-4CB5-A345-DE520D6D8787}"/>
    <dgm:cxn modelId="{22A9B277-1851-408E-8695-8AD1A4959FE0}" type="presOf" srcId="{E151C881-B00C-4C81-80D9-A0138BAD04A3}" destId="{0D25A3EC-5FA8-481E-ABC6-F5B79D6C77B8}" srcOrd="0" destOrd="0" presId="urn:microsoft.com/office/officeart/2005/8/layout/cycle7"/>
    <dgm:cxn modelId="{20D6295A-7C6A-4BB8-85D5-6AE4657DEEE4}" type="presOf" srcId="{27089731-76A6-41CC-9B38-17CC654A7772}" destId="{6C8553F2-07FC-483D-A82C-CE754A21A575}" srcOrd="0" destOrd="0" presId="urn:microsoft.com/office/officeart/2005/8/layout/cycle7"/>
    <dgm:cxn modelId="{47A72D64-405E-4A69-AB7D-0CDF2D0BC67B}" type="presOf" srcId="{6C9B1FD6-0FB6-4AF2-835C-B4F9FBD56FE3}" destId="{C1506E54-A656-48E7-BFEA-525C1066F166}" srcOrd="0" destOrd="0" presId="urn:microsoft.com/office/officeart/2005/8/layout/cycle7"/>
    <dgm:cxn modelId="{22FCC17D-4A5F-495B-8A9E-6DDA65D34531}" srcId="{C2852D4F-CF5F-4D33-970C-F010BAD4323A}" destId="{6C9B1FD6-0FB6-4AF2-835C-B4F9FBD56FE3}" srcOrd="1" destOrd="0" parTransId="{E4873B6E-112D-4D74-BA1C-AB2C986A343A}" sibTransId="{389AC4FD-E191-4E0B-90A9-0C5553EC51AA}"/>
    <dgm:cxn modelId="{F121BDE0-13A7-4042-8E8E-6FF708D92B20}" type="presOf" srcId="{7F2B5230-0B31-4CB5-A345-DE520D6D8787}" destId="{56FD7BCB-8532-4F17-8D8C-A9B8C1C70884}" srcOrd="0" destOrd="0" presId="urn:microsoft.com/office/officeart/2005/8/layout/cycle7"/>
    <dgm:cxn modelId="{92148912-BA1F-4204-9DFD-D4880D0AAD35}" type="presOf" srcId="{C2852D4F-CF5F-4D33-970C-F010BAD4323A}" destId="{FF63F1D3-D81A-4080-BD6B-1C03052500F1}" srcOrd="0" destOrd="0" presId="urn:microsoft.com/office/officeart/2005/8/layout/cycle7"/>
    <dgm:cxn modelId="{D96E868C-D3A0-4EB4-AA14-BF634E79D1B1}" type="presParOf" srcId="{FF63F1D3-D81A-4080-BD6B-1C03052500F1}" destId="{0D25A3EC-5FA8-481E-ABC6-F5B79D6C77B8}" srcOrd="0" destOrd="0" presId="urn:microsoft.com/office/officeart/2005/8/layout/cycle7"/>
    <dgm:cxn modelId="{C62B9196-4007-4222-9D68-C78620C9082F}" type="presParOf" srcId="{FF63F1D3-D81A-4080-BD6B-1C03052500F1}" destId="{6C8553F2-07FC-483D-A82C-CE754A21A575}" srcOrd="1" destOrd="0" presId="urn:microsoft.com/office/officeart/2005/8/layout/cycle7"/>
    <dgm:cxn modelId="{0F6D5999-5A1D-4DE6-A57A-129CC887D63D}" type="presParOf" srcId="{6C8553F2-07FC-483D-A82C-CE754A21A575}" destId="{2D6C729C-6447-4570-A7DF-F6024AAF8CAA}" srcOrd="0" destOrd="0" presId="urn:microsoft.com/office/officeart/2005/8/layout/cycle7"/>
    <dgm:cxn modelId="{C0993C6A-80FB-489A-BDA9-EF6BA3DA7BD8}" type="presParOf" srcId="{FF63F1D3-D81A-4080-BD6B-1C03052500F1}" destId="{C1506E54-A656-48E7-BFEA-525C1066F166}" srcOrd="2" destOrd="0" presId="urn:microsoft.com/office/officeart/2005/8/layout/cycle7"/>
    <dgm:cxn modelId="{348338FA-DF3C-4BB6-92BD-0EA286C76180}" type="presParOf" srcId="{FF63F1D3-D81A-4080-BD6B-1C03052500F1}" destId="{20B4BD2A-9478-40FF-AFF8-5F754390A8A9}" srcOrd="3" destOrd="0" presId="urn:microsoft.com/office/officeart/2005/8/layout/cycle7"/>
    <dgm:cxn modelId="{9F5CBE00-38BB-4080-B602-ECACC4BF0850}" type="presParOf" srcId="{20B4BD2A-9478-40FF-AFF8-5F754390A8A9}" destId="{D3383A77-216D-4539-9C8D-16B0DE4BA89C}" srcOrd="0" destOrd="0" presId="urn:microsoft.com/office/officeart/2005/8/layout/cycle7"/>
    <dgm:cxn modelId="{248EF628-1E21-4CF6-A748-02753E733AE6}" type="presParOf" srcId="{FF63F1D3-D81A-4080-BD6B-1C03052500F1}" destId="{2B3616BD-EA6F-459A-ACF4-A08A05AC5FC1}" srcOrd="4" destOrd="0" presId="urn:microsoft.com/office/officeart/2005/8/layout/cycle7"/>
    <dgm:cxn modelId="{5719577D-117A-4CCE-BD60-85A850CA7CC9}" type="presParOf" srcId="{FF63F1D3-D81A-4080-BD6B-1C03052500F1}" destId="{56FD7BCB-8532-4F17-8D8C-A9B8C1C70884}" srcOrd="5" destOrd="0" presId="urn:microsoft.com/office/officeart/2005/8/layout/cycle7"/>
    <dgm:cxn modelId="{19BF21EE-2F7D-4304-8949-7B11E2091171}" type="presParOf" srcId="{56FD7BCB-8532-4F17-8D8C-A9B8C1C70884}" destId="{85DE52F0-16FE-43E3-BC16-DE8ECD6C20C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25A3EC-5FA8-481E-ABC6-F5B79D6C77B8}">
      <dsp:nvSpPr>
        <dsp:cNvPr id="0" name=""/>
        <dsp:cNvSpPr/>
      </dsp:nvSpPr>
      <dsp:spPr>
        <a:xfrm>
          <a:off x="2133598" y="727"/>
          <a:ext cx="1828802" cy="92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Natural Phenomenon</a:t>
          </a:r>
          <a:endParaRPr lang="en-US" sz="2000" b="1" kern="1200" dirty="0"/>
        </a:p>
      </dsp:txBody>
      <dsp:txXfrm>
        <a:off x="2133598" y="727"/>
        <a:ext cx="1828802" cy="921246"/>
      </dsp:txXfrm>
    </dsp:sp>
    <dsp:sp modelId="{6C8553F2-07FC-483D-A82C-CE754A21A575}">
      <dsp:nvSpPr>
        <dsp:cNvPr id="0" name=""/>
        <dsp:cNvSpPr/>
      </dsp:nvSpPr>
      <dsp:spPr>
        <a:xfrm rot="3600000">
          <a:off x="3328896" y="1616781"/>
          <a:ext cx="958543" cy="3224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Qualification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 rot="3600000">
        <a:off x="3328896" y="1616781"/>
        <a:ext cx="958543" cy="322436"/>
      </dsp:txXfrm>
    </dsp:sp>
    <dsp:sp modelId="{C1506E54-A656-48E7-BFEA-525C1066F166}">
      <dsp:nvSpPr>
        <dsp:cNvPr id="0" name=""/>
        <dsp:cNvSpPr/>
      </dsp:nvSpPr>
      <dsp:spPr>
        <a:xfrm>
          <a:off x="3647089" y="2634026"/>
          <a:ext cx="1842492" cy="92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Conceptual Model</a:t>
          </a:r>
          <a:endParaRPr lang="en-US" sz="2000" b="1" kern="1200" dirty="0"/>
        </a:p>
      </dsp:txBody>
      <dsp:txXfrm>
        <a:off x="3647089" y="2634026"/>
        <a:ext cx="1842492" cy="921246"/>
      </dsp:txXfrm>
    </dsp:sp>
    <dsp:sp modelId="{20B4BD2A-9478-40FF-AFF8-5F754390A8A9}">
      <dsp:nvSpPr>
        <dsp:cNvPr id="0" name=""/>
        <dsp:cNvSpPr/>
      </dsp:nvSpPr>
      <dsp:spPr>
        <a:xfrm rot="10800000">
          <a:off x="2568728" y="2933431"/>
          <a:ext cx="958543" cy="3224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Verification</a:t>
          </a:r>
          <a:endParaRPr lang="en-US" sz="1100" b="1" kern="1200" dirty="0"/>
        </a:p>
      </dsp:txBody>
      <dsp:txXfrm rot="10800000">
        <a:off x="2568728" y="2933431"/>
        <a:ext cx="958543" cy="322436"/>
      </dsp:txXfrm>
    </dsp:sp>
    <dsp:sp modelId="{2B3616BD-EA6F-459A-ACF4-A08A05AC5FC1}">
      <dsp:nvSpPr>
        <dsp:cNvPr id="0" name=""/>
        <dsp:cNvSpPr/>
      </dsp:nvSpPr>
      <dsp:spPr>
        <a:xfrm>
          <a:off x="606418" y="2634026"/>
          <a:ext cx="1842492" cy="92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Computational Model</a:t>
          </a:r>
          <a:endParaRPr lang="en-US" sz="2000" b="1" kern="1200" dirty="0"/>
        </a:p>
      </dsp:txBody>
      <dsp:txXfrm>
        <a:off x="606418" y="2634026"/>
        <a:ext cx="1842492" cy="921246"/>
      </dsp:txXfrm>
    </dsp:sp>
    <dsp:sp modelId="{56FD7BCB-8532-4F17-8D8C-A9B8C1C70884}">
      <dsp:nvSpPr>
        <dsp:cNvPr id="0" name=""/>
        <dsp:cNvSpPr/>
      </dsp:nvSpPr>
      <dsp:spPr>
        <a:xfrm rot="18000000">
          <a:off x="1808560" y="1616781"/>
          <a:ext cx="958543" cy="3224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Validation</a:t>
          </a:r>
          <a:endParaRPr lang="en-US" sz="1100" b="1" kern="1200" dirty="0">
            <a:solidFill>
              <a:schemeClr val="tx1"/>
            </a:solidFill>
          </a:endParaRPr>
        </a:p>
      </dsp:txBody>
      <dsp:txXfrm rot="18000000">
        <a:off x="1808560" y="1616781"/>
        <a:ext cx="958543" cy="322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D10-735E-49E2-AFD2-59CB5FBA321C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B258-F237-4A6D-AE01-A88D2330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6D10-735E-49E2-AFD2-59CB5FBA321C}" type="datetimeFigureOut">
              <a:rPr lang="en-US" smtClean="0"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B258-F237-4A6D-AE01-A88D233069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524000" y="1695450"/>
            <a:ext cx="6096000" cy="4953000"/>
            <a:chOff x="1524000" y="1905000"/>
            <a:chExt cx="6096000" cy="49530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524000" y="1905000"/>
            <a:ext cx="6096000" cy="3556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5" name="Bent Arrow 14"/>
            <p:cNvSpPr/>
            <p:nvPr/>
          </p:nvSpPr>
          <p:spPr>
            <a:xfrm>
              <a:off x="2832100" y="2139950"/>
              <a:ext cx="838200" cy="2432050"/>
            </a:xfrm>
            <a:prstGeom prst="bentArrow">
              <a:avLst>
                <a:gd name="adj1" fmla="val 25000"/>
                <a:gd name="adj2" fmla="val 25000"/>
                <a:gd name="adj3" fmla="val 32576"/>
                <a:gd name="adj4" fmla="val 59659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Simulation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Bent Arrow 15"/>
            <p:cNvSpPr/>
            <p:nvPr/>
          </p:nvSpPr>
          <p:spPr>
            <a:xfrm rot="5400000">
              <a:off x="4759325" y="3006725"/>
              <a:ext cx="2292350" cy="838200"/>
            </a:xfrm>
            <a:prstGeom prst="bentArrow">
              <a:avLst>
                <a:gd name="adj1" fmla="val 22727"/>
                <a:gd name="adj2" fmla="val 28385"/>
                <a:gd name="adj3" fmla="val 28125"/>
                <a:gd name="adj4" fmla="val 4375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Analysis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Circular Arrow 19"/>
            <p:cNvSpPr/>
            <p:nvPr/>
          </p:nvSpPr>
          <p:spPr>
            <a:xfrm rot="10800000">
              <a:off x="2667000" y="4038600"/>
              <a:ext cx="3733800" cy="2819400"/>
            </a:xfrm>
            <a:prstGeom prst="circularArrow">
              <a:avLst>
                <a:gd name="adj1" fmla="val 8018"/>
                <a:gd name="adj2" fmla="val 1009601"/>
                <a:gd name="adj3" fmla="val 20580109"/>
                <a:gd name="adj4" fmla="val 10788915"/>
                <a:gd name="adj5" fmla="val 10085"/>
              </a:avLst>
            </a:prstGeom>
            <a:solidFill>
              <a:schemeClr val="accent3">
                <a:lumMod val="40000"/>
                <a:lumOff val="60000"/>
              </a:schemeClr>
            </a:solidFill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86200" y="59436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Programming</a:t>
              </a:r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CALIFORNIA -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Kaveh Zamani</dc:creator>
  <cp:lastModifiedBy>Kaveh Zamani</cp:lastModifiedBy>
  <cp:revision>4</cp:revision>
  <dcterms:created xsi:type="dcterms:W3CDTF">2011-01-05T03:28:38Z</dcterms:created>
  <dcterms:modified xsi:type="dcterms:W3CDTF">2011-01-05T04:02:55Z</dcterms:modified>
</cp:coreProperties>
</file>