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84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D10-735E-49E2-AFD2-59CB5FBA321C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B258-F237-4A6D-AE01-A88D23306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23"/>
          <p:cNvSpPr/>
          <p:nvPr/>
        </p:nvSpPr>
        <p:spPr>
          <a:xfrm rot="16200000">
            <a:off x="3733800" y="2895600"/>
            <a:ext cx="762000" cy="716280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2-Complexity in Flow Field &amp; Nonlinear Coefficients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25" name="Down Arrow 24"/>
          <p:cNvSpPr/>
          <p:nvPr/>
        </p:nvSpPr>
        <p:spPr>
          <a:xfrm>
            <a:off x="7772400" y="457200"/>
            <a:ext cx="838200" cy="556260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600" i="1" dirty="0" smtClean="0">
                <a:solidFill>
                  <a:srgbClr val="C00000"/>
                </a:solidFill>
              </a:rPr>
              <a:t>1-Complexity in Number of Process</a:t>
            </a:r>
            <a:r>
              <a:rPr lang="en-US" sz="2800" i="1" dirty="0" smtClean="0"/>
              <a:t> 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914400" y="685800"/>
            <a:ext cx="6781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4400" y="381000"/>
            <a:ext cx="563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tx1"/>
                </a:solidFill>
              </a:rPr>
              <a:t> Quiescent         Uniform             Tidal          Spatial &amp; Time Flow/</a:t>
            </a:r>
            <a:r>
              <a:rPr lang="en-US" sz="1550" dirty="0" err="1" smtClean="0">
                <a:solidFill>
                  <a:schemeClr val="tx1"/>
                </a:solidFill>
              </a:rPr>
              <a:t>Coeff</a:t>
            </a:r>
            <a:r>
              <a:rPr lang="en-US" sz="1550" dirty="0" smtClean="0">
                <a:solidFill>
                  <a:schemeClr val="tx1"/>
                </a:solidFill>
              </a:rPr>
              <a:t>.     </a:t>
            </a:r>
            <a:endParaRPr lang="en-US" sz="155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1727200" y="5334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987040" y="5334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061460" y="533400"/>
            <a:ext cx="304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53200" y="381000"/>
            <a:ext cx="1143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 Field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400" y="381000"/>
            <a:ext cx="381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3400" y="1219200"/>
            <a:ext cx="381000" cy="472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Advect  Disperse   React      A-D       A-R        A-D-R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33400" y="1990725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3400" y="28956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3400" y="43434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400" y="35814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3400" y="5105400"/>
            <a:ext cx="3810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934720" y="3048000"/>
            <a:ext cx="1275080" cy="19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Linear Decay 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34720" y="3276600"/>
            <a:ext cx="127508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Stiff Problem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752600" y="19050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7. </a:t>
            </a:r>
            <a:r>
              <a:rPr lang="en-US" sz="1200" dirty="0" smtClean="0">
                <a:solidFill>
                  <a:schemeClr val="bg1"/>
                </a:solidFill>
              </a:rPr>
              <a:t>Remote BC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752600" y="21590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8. </a:t>
            </a:r>
            <a:r>
              <a:rPr lang="en-US" sz="1200" dirty="0" smtClean="0">
                <a:solidFill>
                  <a:schemeClr val="bg1"/>
                </a:solidFill>
              </a:rPr>
              <a:t>Close BC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419600" y="685800"/>
            <a:ext cx="3268980" cy="2362200"/>
            <a:chOff x="969010" y="3581400"/>
            <a:chExt cx="3167380" cy="2362200"/>
          </a:xfrm>
        </p:grpSpPr>
        <p:sp>
          <p:nvSpPr>
            <p:cNvPr id="57" name="Rectangle 56"/>
            <p:cNvSpPr/>
            <p:nvPr/>
          </p:nvSpPr>
          <p:spPr>
            <a:xfrm>
              <a:off x="969010" y="3581400"/>
              <a:ext cx="3167380" cy="2362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65630" y="3962400"/>
              <a:ext cx="2136140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i="1" dirty="0" smtClean="0"/>
                <a:t>Remote Boundary Condition (Trivial)</a:t>
              </a:r>
              <a:endParaRPr lang="en-US" sz="150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5630" y="4572000"/>
              <a:ext cx="2136140" cy="553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i="1" dirty="0" smtClean="0"/>
                <a:t>Active Boundary Condition (Non-Trivial)</a:t>
              </a:r>
              <a:endParaRPr lang="en-US" sz="1500" b="1" i="1" dirty="0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1016000" y="3632200"/>
              <a:ext cx="736600" cy="1524000"/>
            </a:xfrm>
            <a:prstGeom prst="downArrow">
              <a:avLst>
                <a:gd name="adj1" fmla="val 50000"/>
                <a:gd name="adj2" fmla="val 49405"/>
              </a:avLst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3-Complexity in BC</a:t>
              </a:r>
              <a:endParaRPr lang="en-US" sz="12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69010" y="5257800"/>
              <a:ext cx="316738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014730" y="5334000"/>
              <a:ext cx="139954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Other Analytical Solution Tests</a:t>
              </a:r>
              <a:endParaRPr lang="en-US" sz="1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614930" y="5334000"/>
              <a:ext cx="1399540" cy="5334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Gaussian Mass Distribution Tests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1447800" y="2438400"/>
            <a:ext cx="1981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9. Smooth Plume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Nuemann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47800" y="2679700"/>
            <a:ext cx="1981200" cy="215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10. Smooth Plume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Dirichlet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790700" y="762000"/>
            <a:ext cx="12954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3. </a:t>
            </a:r>
            <a:r>
              <a:rPr lang="en-US" sz="1200" dirty="0" err="1" smtClean="0">
                <a:solidFill>
                  <a:schemeClr val="bg1"/>
                </a:solidFill>
              </a:rPr>
              <a:t>Uni</a:t>
            </a:r>
            <a:r>
              <a:rPr lang="en-US" sz="1200" dirty="0" smtClean="0">
                <a:solidFill>
                  <a:schemeClr val="bg1"/>
                </a:solidFill>
              </a:rPr>
              <a:t>-direction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790700" y="1021080"/>
            <a:ext cx="1295400" cy="1981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4. Bi- Direction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790700" y="1257300"/>
            <a:ext cx="1295400" cy="190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5. </a:t>
            </a:r>
            <a:r>
              <a:rPr lang="en-US" sz="1200" dirty="0" err="1" smtClean="0">
                <a:solidFill>
                  <a:schemeClr val="bg1"/>
                </a:solidFill>
              </a:rPr>
              <a:t>Uni</a:t>
            </a:r>
            <a:r>
              <a:rPr lang="en-US" sz="1200" dirty="0" smtClean="0">
                <a:solidFill>
                  <a:schemeClr val="bg1"/>
                </a:solidFill>
              </a:rPr>
              <a:t>-direction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790700" y="1485900"/>
            <a:ext cx="1295400" cy="177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6. </a:t>
            </a:r>
            <a:r>
              <a:rPr lang="en-US" sz="1200" dirty="0" err="1" smtClean="0">
                <a:solidFill>
                  <a:schemeClr val="bg1"/>
                </a:solidFill>
              </a:rPr>
              <a:t>Uni</a:t>
            </a:r>
            <a:r>
              <a:rPr lang="en-US" sz="1200" dirty="0" smtClean="0">
                <a:solidFill>
                  <a:schemeClr val="bg1"/>
                </a:solidFill>
              </a:rPr>
              <a:t>-direction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124200" y="1016000"/>
            <a:ext cx="1219200" cy="20320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11. </a:t>
            </a:r>
            <a:r>
              <a:rPr lang="en-US" sz="1200" dirty="0" err="1" smtClean="0">
                <a:solidFill>
                  <a:schemeClr val="bg1"/>
                </a:solidFill>
              </a:rPr>
              <a:t>Gaus</a:t>
            </a:r>
            <a:r>
              <a:rPr lang="en-US" sz="1200" dirty="0" smtClean="0">
                <a:solidFill>
                  <a:schemeClr val="bg1"/>
                </a:solidFill>
              </a:rPr>
              <a:t>. Plume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149600" y="1270000"/>
            <a:ext cx="1143000" cy="228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12. Sin Plume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857500" y="4419600"/>
            <a:ext cx="1600200" cy="228600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13. Liner Reaction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57500" y="4648200"/>
            <a:ext cx="1600200" cy="228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14. Sin Liner Reaction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973320" y="3657600"/>
            <a:ext cx="241808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17. Spatial: V, A, &amp; K</a:t>
            </a:r>
            <a:r>
              <a:rPr lang="en-US" sz="13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953000" y="3962400"/>
            <a:ext cx="241808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18. Temporal V, &amp; K</a:t>
            </a:r>
            <a:r>
              <a:rPr lang="en-US" sz="13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752600" y="53340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15. </a:t>
            </a:r>
            <a:r>
              <a:rPr lang="en-US" sz="1200" dirty="0" smtClean="0">
                <a:solidFill>
                  <a:schemeClr val="bg1"/>
                </a:solidFill>
              </a:rPr>
              <a:t>Remote BC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2600" y="5638800"/>
            <a:ext cx="1447800" cy="228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16. </a:t>
            </a:r>
            <a:r>
              <a:rPr lang="en-US" sz="1200" dirty="0" smtClean="0">
                <a:solidFill>
                  <a:schemeClr val="bg1"/>
                </a:solidFill>
              </a:rPr>
              <a:t>Close BC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029200" y="5257800"/>
            <a:ext cx="2438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19. Spatial and Temporal Variation in V, A, and K</a:t>
            </a:r>
            <a:r>
              <a:rPr lang="en-US" sz="13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   ,</a:t>
            </a:r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Nonlinear Source </a:t>
            </a:r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0" y="68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KEY: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155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CALIFORNIA -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Kaveh Zamani</dc:creator>
  <cp:lastModifiedBy>bdoca3-230temp</cp:lastModifiedBy>
  <cp:revision>24</cp:revision>
  <dcterms:created xsi:type="dcterms:W3CDTF">2011-01-05T03:28:38Z</dcterms:created>
  <dcterms:modified xsi:type="dcterms:W3CDTF">2011-01-12T23:53:59Z</dcterms:modified>
</cp:coreProperties>
</file>