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  <a:srgbClr val="282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4" autoAdjust="0"/>
    <p:restoredTop sz="94660"/>
  </p:normalViewPr>
  <p:slideViewPr>
    <p:cSldViewPr>
      <p:cViewPr>
        <p:scale>
          <a:sx n="150" d="100"/>
          <a:sy n="150" d="100"/>
        </p:scale>
        <p:origin x="-6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 custT="1"/>
      <dgm:spPr/>
      <dgm:t>
        <a:bodyPr/>
        <a:lstStyle/>
        <a:p>
          <a:r>
            <a:rPr lang="en-US" sz="1050" dirty="0" smtClean="0"/>
            <a:t>Linear A &amp; u, Remote BC, </a:t>
          </a:r>
          <a:r>
            <a:rPr lang="en-US" sz="1050" dirty="0" err="1" smtClean="0"/>
            <a:t>Uni</a:t>
          </a:r>
          <a:r>
            <a:rPr lang="en-US" sz="1050" dirty="0" smtClean="0"/>
            <a:t>-Directional</a:t>
          </a:r>
          <a:endParaRPr lang="en-US" sz="1050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D82F8579-5693-4EDF-AEC7-74212601D461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F6575550-4DB4-458F-B5E7-A748A8A792CF}" type="parTrans" cxnId="{C8DDE7B1-1E34-4621-8DAA-EA2A11063E75}">
      <dgm:prSet/>
      <dgm:spPr/>
      <dgm:t>
        <a:bodyPr/>
        <a:lstStyle/>
        <a:p>
          <a:endParaRPr lang="en-US"/>
        </a:p>
      </dgm:t>
    </dgm:pt>
    <dgm:pt modelId="{B1BA6072-0017-49B3-8159-995AD4B107A6}" type="sibTrans" cxnId="{C8DDE7B1-1E34-4621-8DAA-EA2A11063E75}">
      <dgm:prSet/>
      <dgm:spPr/>
      <dgm:t>
        <a:bodyPr/>
        <a:lstStyle/>
        <a:p>
          <a:endParaRPr lang="en-US"/>
        </a:p>
      </dgm:t>
    </dgm:pt>
    <dgm:pt modelId="{7B3E3761-0953-46C4-B869-B601CED77CBF}">
      <dgm:prSet phldrT="[Text]" custT="1"/>
      <dgm:spPr/>
      <dgm:t>
        <a:bodyPr/>
        <a:lstStyle/>
        <a:p>
          <a:r>
            <a:rPr lang="en-US" sz="1200" dirty="0" smtClean="0"/>
            <a:t>Linear Flow Field </a:t>
          </a:r>
          <a:r>
            <a:rPr lang="en-US" sz="1200" dirty="0" smtClean="0"/>
            <a:t>Active </a:t>
          </a:r>
          <a:r>
            <a:rPr lang="en-US" sz="1200" dirty="0" smtClean="0"/>
            <a:t>BC</a:t>
          </a:r>
          <a:endParaRPr lang="en-US" sz="1200" dirty="0"/>
        </a:p>
      </dgm:t>
    </dgm:pt>
    <dgm:pt modelId="{5031A14F-F53F-421A-8E83-2A8C9C081307}" type="parTrans" cxnId="{A9802BD7-37DB-442B-B3AB-B4534050DE02}">
      <dgm:prSet/>
      <dgm:spPr/>
      <dgm:t>
        <a:bodyPr/>
        <a:lstStyle/>
        <a:p>
          <a:endParaRPr lang="en-US"/>
        </a:p>
      </dgm:t>
    </dgm:pt>
    <dgm:pt modelId="{03D8755A-6533-4D6B-B4BA-218023533B92}" type="sibTrans" cxnId="{A9802BD7-37DB-442B-B3AB-B4534050DE02}">
      <dgm:prSet/>
      <dgm:spPr/>
      <dgm:t>
        <a:bodyPr/>
        <a:lstStyle/>
        <a:p>
          <a:endParaRPr lang="en-US"/>
        </a:p>
      </dgm:t>
    </dgm:pt>
    <dgm:pt modelId="{CE03F113-AB50-4AFA-8490-D2A42E1ACD4B}">
      <dgm:prSet phldrT="[Text]"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EB42DCF3-82A8-43CB-A467-EDD05D9968D5}" type="parTrans" cxnId="{74E2C781-DDC0-4A88-AAF8-5B80B9276D7F}">
      <dgm:prSet/>
      <dgm:spPr/>
      <dgm:t>
        <a:bodyPr/>
        <a:lstStyle/>
        <a:p>
          <a:endParaRPr lang="en-US"/>
        </a:p>
      </dgm:t>
    </dgm:pt>
    <dgm:pt modelId="{032441FB-AE8F-45B8-97C9-27D0C6B23E12}" type="sibTrans" cxnId="{74E2C781-DDC0-4A88-AAF8-5B80B9276D7F}">
      <dgm:prSet/>
      <dgm:spPr/>
      <dgm:t>
        <a:bodyPr/>
        <a:lstStyle/>
        <a:p>
          <a:endParaRPr lang="en-US"/>
        </a:p>
      </dgm:t>
    </dgm:pt>
    <dgm:pt modelId="{18D8069B-DF86-4B6C-920E-55EF557B8956}">
      <dgm:prSet phldrT="[Text]" custT="1"/>
      <dgm:spPr/>
      <dgm:t>
        <a:bodyPr/>
        <a:lstStyle/>
        <a:p>
          <a:r>
            <a:rPr lang="en-US" sz="1200" dirty="0" smtClean="0"/>
            <a:t>Non-Linear Flow Field (Tidal)</a:t>
          </a:r>
          <a:endParaRPr lang="en-US" sz="1200" dirty="0"/>
        </a:p>
      </dgm:t>
    </dgm:pt>
    <dgm:pt modelId="{9075821B-BB40-4AE2-8AE0-B0DEDBB89434}" type="parTrans" cxnId="{A00E27D0-AB05-4464-9BDC-84310D833BEB}">
      <dgm:prSet/>
      <dgm:spPr/>
      <dgm:t>
        <a:bodyPr/>
        <a:lstStyle/>
        <a:p>
          <a:endParaRPr lang="en-US"/>
        </a:p>
      </dgm:t>
    </dgm:pt>
    <dgm:pt modelId="{2F3F9E2E-343E-4A58-BEA6-B0F231946AD9}" type="sibTrans" cxnId="{A00E27D0-AB05-4464-9BDC-84310D833BEB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2828C8"/>
        </a:solidFill>
      </dgm:spPr>
      <dgm:t>
        <a:bodyPr/>
        <a:lstStyle/>
        <a:p>
          <a:r>
            <a:rPr lang="en-US" dirty="0" smtClean="0"/>
            <a:t>Advection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 custT="1"/>
      <dgm:spPr/>
      <dgm:t>
        <a:bodyPr/>
        <a:lstStyle/>
        <a:p>
          <a:r>
            <a:rPr lang="en-US" sz="1050" dirty="0" smtClean="0"/>
            <a:t>Linear A &amp; u, Remote BC, Bi- Directional</a:t>
          </a:r>
          <a:endParaRPr lang="en-US" sz="1050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4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3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4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3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F614C5E7-5A82-4212-AA6A-A66A110A303E}" type="pres">
      <dgm:prSet presAssocID="{D82F8579-5693-4EDF-AEC7-74212601D461}" presName="compositeNode" presStyleCnt="0">
        <dgm:presLayoutVars>
          <dgm:bulletEnabled val="1"/>
        </dgm:presLayoutVars>
      </dgm:prSet>
      <dgm:spPr/>
    </dgm:pt>
    <dgm:pt modelId="{9FF9C7A6-A450-4140-9EC7-6C5A368A80B8}" type="pres">
      <dgm:prSet presAssocID="{D82F8579-5693-4EDF-AEC7-74212601D461}" presName="bgRect" presStyleLbl="node1" presStyleIdx="2" presStyleCnt="4" custLinFactNeighborX="3158" custLinFactNeighborY="146"/>
      <dgm:spPr/>
      <dgm:t>
        <a:bodyPr/>
        <a:lstStyle/>
        <a:p>
          <a:endParaRPr lang="en-US"/>
        </a:p>
      </dgm:t>
    </dgm:pt>
    <dgm:pt modelId="{B69E261E-B77A-4864-8E97-9383C09D8B81}" type="pres">
      <dgm:prSet presAssocID="{D82F8579-5693-4EDF-AEC7-74212601D461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A0689-15A6-44B4-A367-7082E6BE0573}" type="pres">
      <dgm:prSet presAssocID="{D82F8579-5693-4EDF-AEC7-74212601D46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9DA4-0AF4-4B05-A7E0-7A48F4DF53A6}" type="pres">
      <dgm:prSet presAssocID="{B1BA6072-0017-49B3-8159-995AD4B107A6}" presName="hSp" presStyleCnt="0"/>
      <dgm:spPr/>
    </dgm:pt>
    <dgm:pt modelId="{1B68E2E0-739A-41BF-A45A-799693F8586E}" type="pres">
      <dgm:prSet presAssocID="{B1BA6072-0017-49B3-8159-995AD4B107A6}" presName="vProcSp" presStyleCnt="0"/>
      <dgm:spPr/>
    </dgm:pt>
    <dgm:pt modelId="{9015A021-6F8D-4426-AC3A-A17EF40EAC7D}" type="pres">
      <dgm:prSet presAssocID="{B1BA6072-0017-49B3-8159-995AD4B107A6}" presName="vSp1" presStyleCnt="0"/>
      <dgm:spPr/>
    </dgm:pt>
    <dgm:pt modelId="{800430F9-E75E-4B70-A3C7-A5C8046107F8}" type="pres">
      <dgm:prSet presAssocID="{B1BA6072-0017-49B3-8159-995AD4B107A6}" presName="simulatedConn" presStyleLbl="solidFgAcc1" presStyleIdx="2" presStyleCnt="3"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6EE06A-6B50-4DE5-9541-1F6C88B4BBCD}" type="pres">
      <dgm:prSet presAssocID="{B1BA6072-0017-49B3-8159-995AD4B107A6}" presName="vSp2" presStyleCnt="0"/>
      <dgm:spPr/>
    </dgm:pt>
    <dgm:pt modelId="{91CB4F13-F9B9-4D6D-BB14-2698A0DB4A32}" type="pres">
      <dgm:prSet presAssocID="{B1BA6072-0017-49B3-8159-995AD4B107A6}" presName="sibTrans" presStyleCnt="0"/>
      <dgm:spPr/>
    </dgm:pt>
    <dgm:pt modelId="{C3EBDB3A-96E5-4412-A702-62529DD26B73}" type="pres">
      <dgm:prSet presAssocID="{CE03F113-AB50-4AFA-8490-D2A42E1ACD4B}" presName="compositeNode" presStyleCnt="0">
        <dgm:presLayoutVars>
          <dgm:bulletEnabled val="1"/>
        </dgm:presLayoutVars>
      </dgm:prSet>
      <dgm:spPr/>
    </dgm:pt>
    <dgm:pt modelId="{07A970B8-029F-4D76-8649-21B5F82F06CD}" type="pres">
      <dgm:prSet presAssocID="{CE03F113-AB50-4AFA-8490-D2A42E1ACD4B}" presName="bgRect" presStyleLbl="node1" presStyleIdx="3" presStyleCnt="4"/>
      <dgm:spPr/>
      <dgm:t>
        <a:bodyPr/>
        <a:lstStyle/>
        <a:p>
          <a:endParaRPr lang="en-US"/>
        </a:p>
      </dgm:t>
    </dgm:pt>
    <dgm:pt modelId="{546857A2-B90B-442F-9F7F-B04B4D2A6CF3}" type="pres">
      <dgm:prSet presAssocID="{CE03F113-AB50-4AFA-8490-D2A42E1ACD4B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E777D-8182-4E59-B5ED-67F5B8689015}" type="pres">
      <dgm:prSet presAssocID="{CE03F113-AB50-4AFA-8490-D2A42E1ACD4B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8530E8F8-F41E-42B0-8604-317F40126522}" type="presOf" srcId="{D82F8579-5693-4EDF-AEC7-74212601D461}" destId="{9FF9C7A6-A450-4140-9EC7-6C5A368A80B8}" srcOrd="0" destOrd="0" presId="urn:microsoft.com/office/officeart/2005/8/layout/hProcess7"/>
    <dgm:cxn modelId="{80240A69-6638-4E71-8D20-B4775848FF3F}" type="presOf" srcId="{3FB6E0CD-43CC-45AE-9F96-AEDB07B74290}" destId="{783AE301-0B7B-45D8-971F-96A0627557D0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9633DC71-396D-4925-A551-0CD0B23EF1BA}" type="presOf" srcId="{CE03F113-AB50-4AFA-8490-D2A42E1ACD4B}" destId="{546857A2-B90B-442F-9F7F-B04B4D2A6CF3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C8DDE7B1-1E34-4621-8DAA-EA2A11063E75}" srcId="{3FB6E0CD-43CC-45AE-9F96-AEDB07B74290}" destId="{D82F8579-5693-4EDF-AEC7-74212601D461}" srcOrd="2" destOrd="0" parTransId="{F6575550-4DB4-458F-B5E7-A748A8A792CF}" sibTransId="{B1BA6072-0017-49B3-8159-995AD4B107A6}"/>
    <dgm:cxn modelId="{A9802BD7-37DB-442B-B3AB-B4534050DE02}" srcId="{D82F8579-5693-4EDF-AEC7-74212601D461}" destId="{7B3E3761-0953-46C4-B869-B601CED77CBF}" srcOrd="0" destOrd="0" parTransId="{5031A14F-F53F-421A-8E83-2A8C9C081307}" sibTransId="{03D8755A-6533-4D6B-B4BA-218023533B92}"/>
    <dgm:cxn modelId="{4351FB8A-2EB9-4461-8A8D-8013A4233D9E}" type="presOf" srcId="{B6CF3427-DE35-49D4-8AE6-E8505ACF0A22}" destId="{32987979-9A1A-4366-AD61-07DBB5852CB5}" srcOrd="1" destOrd="0" presId="urn:microsoft.com/office/officeart/2005/8/layout/hProcess7"/>
    <dgm:cxn modelId="{F679E908-BDBD-4F40-BD7D-2287A9637630}" type="presOf" srcId="{18D8069B-DF86-4B6C-920E-55EF557B8956}" destId="{58DE777D-8182-4E59-B5ED-67F5B8689015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3F9032AB-81BE-49DE-BD2F-722790F419AC}" type="presOf" srcId="{CE03F113-AB50-4AFA-8490-D2A42E1ACD4B}" destId="{07A970B8-029F-4D76-8649-21B5F82F06CD}" srcOrd="0" destOrd="0" presId="urn:microsoft.com/office/officeart/2005/8/layout/hProcess7"/>
    <dgm:cxn modelId="{A00E27D0-AB05-4464-9BDC-84310D833BEB}" srcId="{CE03F113-AB50-4AFA-8490-D2A42E1ACD4B}" destId="{18D8069B-DF86-4B6C-920E-55EF557B8956}" srcOrd="0" destOrd="0" parTransId="{9075821B-BB40-4AE2-8AE0-B0DEDBB89434}" sibTransId="{2F3F9E2E-343E-4A58-BEA6-B0F231946AD9}"/>
    <dgm:cxn modelId="{74E2C781-DDC0-4A88-AAF8-5B80B9276D7F}" srcId="{3FB6E0CD-43CC-45AE-9F96-AEDB07B74290}" destId="{CE03F113-AB50-4AFA-8490-D2A42E1ACD4B}" srcOrd="3" destOrd="0" parTransId="{EB42DCF3-82A8-43CB-A467-EDD05D9968D5}" sibTransId="{032441FB-AE8F-45B8-97C9-27D0C6B23E12}"/>
    <dgm:cxn modelId="{D46CC69C-F775-44F1-8EC2-17C309C3FBA7}" type="presOf" srcId="{7B3E3761-0953-46C4-B869-B601CED77CBF}" destId="{279A0689-15A6-44B4-A367-7082E6BE0573}" srcOrd="0" destOrd="0" presId="urn:microsoft.com/office/officeart/2005/8/layout/hProcess7"/>
    <dgm:cxn modelId="{8AF50CA4-0C6B-45D5-9A9F-2DEE336CCEFA}" type="presOf" srcId="{95C7ECCB-CDE3-44F3-B85D-ECEF206F000D}" destId="{211EA36C-963B-420E-A84D-E62101262AC8}" srcOrd="1" destOrd="0" presId="urn:microsoft.com/office/officeart/2005/8/layout/hProcess7"/>
    <dgm:cxn modelId="{1BB2D52D-5288-4F81-8987-F4E20CE32528}" type="presOf" srcId="{D82F8579-5693-4EDF-AEC7-74212601D461}" destId="{B69E261E-B77A-4864-8E97-9383C09D8B81}" srcOrd="1" destOrd="0" presId="urn:microsoft.com/office/officeart/2005/8/layout/hProcess7"/>
    <dgm:cxn modelId="{14B46E11-D154-4D14-9FF2-E0204733FAB5}" type="presOf" srcId="{B6CF3427-DE35-49D4-8AE6-E8505ACF0A22}" destId="{F154D92C-8AFE-4A13-9C4A-945DDA5332D5}" srcOrd="0" destOrd="0" presId="urn:microsoft.com/office/officeart/2005/8/layout/hProcess7"/>
    <dgm:cxn modelId="{7A5197BB-021E-423A-905B-4D3E33A3F858}" type="presOf" srcId="{95C7ECCB-CDE3-44F3-B85D-ECEF206F000D}" destId="{82A4B1D1-615B-4DA5-86E2-52960FEDF681}" srcOrd="0" destOrd="0" presId="urn:microsoft.com/office/officeart/2005/8/layout/hProcess7"/>
    <dgm:cxn modelId="{FF5E337A-CAE3-4116-A92A-D93AFD5B6FB6}" type="presOf" srcId="{6BAA0EE4-E216-4DFE-8098-6F29AB1DF33F}" destId="{B01EA3BF-ADC4-4E7A-B35F-0E1BB6C7EBDE}" srcOrd="0" destOrd="0" presId="urn:microsoft.com/office/officeart/2005/8/layout/hProcess7"/>
    <dgm:cxn modelId="{D144A201-0349-4473-829F-B2712E2C6EEC}" type="presOf" srcId="{CED13FC5-B4FC-4E9E-8936-C1B295C3ACF4}" destId="{0EB3E76F-394C-4E6D-B62E-5EAA3F6D5152}" srcOrd="0" destOrd="0" presId="urn:microsoft.com/office/officeart/2005/8/layout/hProcess7"/>
    <dgm:cxn modelId="{5C1E0FE2-FC91-4AFE-BEF5-88B66A63507D}" type="presParOf" srcId="{783AE301-0B7B-45D8-971F-96A0627557D0}" destId="{0B34A907-D616-41BD-ABB5-FFD2A4AD9FC0}" srcOrd="0" destOrd="0" presId="urn:microsoft.com/office/officeart/2005/8/layout/hProcess7"/>
    <dgm:cxn modelId="{28166814-2DDD-4CE1-B2BC-8613C1555288}" type="presParOf" srcId="{0B34A907-D616-41BD-ABB5-FFD2A4AD9FC0}" destId="{F154D92C-8AFE-4A13-9C4A-945DDA5332D5}" srcOrd="0" destOrd="0" presId="urn:microsoft.com/office/officeart/2005/8/layout/hProcess7"/>
    <dgm:cxn modelId="{4AC57604-A4C4-4909-98B5-9DB8DA53104C}" type="presParOf" srcId="{0B34A907-D616-41BD-ABB5-FFD2A4AD9FC0}" destId="{32987979-9A1A-4366-AD61-07DBB5852CB5}" srcOrd="1" destOrd="0" presId="urn:microsoft.com/office/officeart/2005/8/layout/hProcess7"/>
    <dgm:cxn modelId="{80799788-ADCD-4D74-85F9-822ECA3A6A62}" type="presParOf" srcId="{0B34A907-D616-41BD-ABB5-FFD2A4AD9FC0}" destId="{B01EA3BF-ADC4-4E7A-B35F-0E1BB6C7EBDE}" srcOrd="2" destOrd="0" presId="urn:microsoft.com/office/officeart/2005/8/layout/hProcess7"/>
    <dgm:cxn modelId="{85784963-9F51-4112-B840-54655E768655}" type="presParOf" srcId="{783AE301-0B7B-45D8-971F-96A0627557D0}" destId="{AFC1966E-991E-4B25-8552-1566029368D4}" srcOrd="1" destOrd="0" presId="urn:microsoft.com/office/officeart/2005/8/layout/hProcess7"/>
    <dgm:cxn modelId="{E0966571-EF89-4F91-BF78-4DB00A5946CC}" type="presParOf" srcId="{783AE301-0B7B-45D8-971F-96A0627557D0}" destId="{4AF49B67-60A6-4553-AFA6-71561C887005}" srcOrd="2" destOrd="0" presId="urn:microsoft.com/office/officeart/2005/8/layout/hProcess7"/>
    <dgm:cxn modelId="{E7412FE7-56B1-46B9-BEB8-4A90687A206E}" type="presParOf" srcId="{4AF49B67-60A6-4553-AFA6-71561C887005}" destId="{775069EC-2909-40BE-82B8-C64B51689AC4}" srcOrd="0" destOrd="0" presId="urn:microsoft.com/office/officeart/2005/8/layout/hProcess7"/>
    <dgm:cxn modelId="{DBA9F4F9-16DE-4134-B8C2-CA75939D7A37}" type="presParOf" srcId="{4AF49B67-60A6-4553-AFA6-71561C887005}" destId="{D7BE9CC8-093A-4797-9EB3-72E951568E2B}" srcOrd="1" destOrd="0" presId="urn:microsoft.com/office/officeart/2005/8/layout/hProcess7"/>
    <dgm:cxn modelId="{EAA5D16A-77CB-4499-B436-C327CC2B84E8}" type="presParOf" srcId="{4AF49B67-60A6-4553-AFA6-71561C887005}" destId="{77142347-DAA7-41DA-8F50-5060DC5B4C75}" srcOrd="2" destOrd="0" presId="urn:microsoft.com/office/officeart/2005/8/layout/hProcess7"/>
    <dgm:cxn modelId="{33EE1C07-2E05-4D44-8CC2-D0ADD61CA269}" type="presParOf" srcId="{783AE301-0B7B-45D8-971F-96A0627557D0}" destId="{EB648FB6-B312-403F-ADCB-8F699672B8C1}" srcOrd="3" destOrd="0" presId="urn:microsoft.com/office/officeart/2005/8/layout/hProcess7"/>
    <dgm:cxn modelId="{709DF4BE-D52D-43BA-99BF-90A8581F102D}" type="presParOf" srcId="{783AE301-0B7B-45D8-971F-96A0627557D0}" destId="{E629A73F-7BC3-4945-94E6-32EC3378B0B2}" srcOrd="4" destOrd="0" presId="urn:microsoft.com/office/officeart/2005/8/layout/hProcess7"/>
    <dgm:cxn modelId="{5309CAD2-ACB9-494D-81C8-ABC4C6447164}" type="presParOf" srcId="{E629A73F-7BC3-4945-94E6-32EC3378B0B2}" destId="{82A4B1D1-615B-4DA5-86E2-52960FEDF681}" srcOrd="0" destOrd="0" presId="urn:microsoft.com/office/officeart/2005/8/layout/hProcess7"/>
    <dgm:cxn modelId="{FD6C99AB-370C-4732-BB1F-CBC5401D3608}" type="presParOf" srcId="{E629A73F-7BC3-4945-94E6-32EC3378B0B2}" destId="{211EA36C-963B-420E-A84D-E62101262AC8}" srcOrd="1" destOrd="0" presId="urn:microsoft.com/office/officeart/2005/8/layout/hProcess7"/>
    <dgm:cxn modelId="{56922C7C-5E59-401D-A304-F1ED56BB9C97}" type="presParOf" srcId="{E629A73F-7BC3-4945-94E6-32EC3378B0B2}" destId="{0EB3E76F-394C-4E6D-B62E-5EAA3F6D5152}" srcOrd="2" destOrd="0" presId="urn:microsoft.com/office/officeart/2005/8/layout/hProcess7"/>
    <dgm:cxn modelId="{9B869877-F1E2-4A0C-87B1-C9A1B6A5725E}" type="presParOf" srcId="{783AE301-0B7B-45D8-971F-96A0627557D0}" destId="{F675CDF1-F47F-4D40-896B-AB490562DC5F}" srcOrd="5" destOrd="0" presId="urn:microsoft.com/office/officeart/2005/8/layout/hProcess7"/>
    <dgm:cxn modelId="{2E2455B2-63A9-42DF-9E7D-CE7BA958E0E5}" type="presParOf" srcId="{783AE301-0B7B-45D8-971F-96A0627557D0}" destId="{3CE5FAE9-FC23-4A45-8250-CC6DB1DA4B31}" srcOrd="6" destOrd="0" presId="urn:microsoft.com/office/officeart/2005/8/layout/hProcess7"/>
    <dgm:cxn modelId="{6A306400-EAC7-473A-AB6F-B6923020AC58}" type="presParOf" srcId="{3CE5FAE9-FC23-4A45-8250-CC6DB1DA4B31}" destId="{BD301A29-2CE1-4CFC-8E17-ED515285334A}" srcOrd="0" destOrd="0" presId="urn:microsoft.com/office/officeart/2005/8/layout/hProcess7"/>
    <dgm:cxn modelId="{97CE5BDF-70D3-4756-B453-8DA6146E9881}" type="presParOf" srcId="{3CE5FAE9-FC23-4A45-8250-CC6DB1DA4B31}" destId="{189AAA6D-AC90-479E-AAD0-88FA8EBE929A}" srcOrd="1" destOrd="0" presId="urn:microsoft.com/office/officeart/2005/8/layout/hProcess7"/>
    <dgm:cxn modelId="{146E454C-1189-4CB6-8613-872E889EF212}" type="presParOf" srcId="{3CE5FAE9-FC23-4A45-8250-CC6DB1DA4B31}" destId="{89C4993C-0679-4AEF-82E2-14A9A1B038A8}" srcOrd="2" destOrd="0" presId="urn:microsoft.com/office/officeart/2005/8/layout/hProcess7"/>
    <dgm:cxn modelId="{0AB7E9A5-A98E-48AF-8E64-F127267CCD92}" type="presParOf" srcId="{783AE301-0B7B-45D8-971F-96A0627557D0}" destId="{DE0CFB3A-8FFE-424C-ADC5-D6F1C0057976}" srcOrd="7" destOrd="0" presId="urn:microsoft.com/office/officeart/2005/8/layout/hProcess7"/>
    <dgm:cxn modelId="{AB86621C-2A0C-4C6C-BEB0-7B59A9A81563}" type="presParOf" srcId="{783AE301-0B7B-45D8-971F-96A0627557D0}" destId="{F614C5E7-5A82-4212-AA6A-A66A110A303E}" srcOrd="8" destOrd="0" presId="urn:microsoft.com/office/officeart/2005/8/layout/hProcess7"/>
    <dgm:cxn modelId="{EC87FEAA-5B73-4302-88C9-6C1AE224F120}" type="presParOf" srcId="{F614C5E7-5A82-4212-AA6A-A66A110A303E}" destId="{9FF9C7A6-A450-4140-9EC7-6C5A368A80B8}" srcOrd="0" destOrd="0" presId="urn:microsoft.com/office/officeart/2005/8/layout/hProcess7"/>
    <dgm:cxn modelId="{7193FF06-3D5F-4ABB-B83A-FAD009397B4A}" type="presParOf" srcId="{F614C5E7-5A82-4212-AA6A-A66A110A303E}" destId="{B69E261E-B77A-4864-8E97-9383C09D8B81}" srcOrd="1" destOrd="0" presId="urn:microsoft.com/office/officeart/2005/8/layout/hProcess7"/>
    <dgm:cxn modelId="{13C95A87-4092-425F-9223-D87DE108CDCC}" type="presParOf" srcId="{F614C5E7-5A82-4212-AA6A-A66A110A303E}" destId="{279A0689-15A6-44B4-A367-7082E6BE0573}" srcOrd="2" destOrd="0" presId="urn:microsoft.com/office/officeart/2005/8/layout/hProcess7"/>
    <dgm:cxn modelId="{E53ADE66-CFB4-46F7-88D2-48B70EBE7780}" type="presParOf" srcId="{783AE301-0B7B-45D8-971F-96A0627557D0}" destId="{881D9DA4-0AF4-4B05-A7E0-7A48F4DF53A6}" srcOrd="9" destOrd="0" presId="urn:microsoft.com/office/officeart/2005/8/layout/hProcess7"/>
    <dgm:cxn modelId="{8191BD04-F241-434E-A0C5-30A6B4DEBB01}" type="presParOf" srcId="{783AE301-0B7B-45D8-971F-96A0627557D0}" destId="{1B68E2E0-739A-41BF-A45A-799693F8586E}" srcOrd="10" destOrd="0" presId="urn:microsoft.com/office/officeart/2005/8/layout/hProcess7"/>
    <dgm:cxn modelId="{793DF099-B244-48D8-9C1C-54F54791C9D7}" type="presParOf" srcId="{1B68E2E0-739A-41BF-A45A-799693F8586E}" destId="{9015A021-6F8D-4426-AC3A-A17EF40EAC7D}" srcOrd="0" destOrd="0" presId="urn:microsoft.com/office/officeart/2005/8/layout/hProcess7"/>
    <dgm:cxn modelId="{5561EBCA-C844-4CD1-83F2-7ED419107CE4}" type="presParOf" srcId="{1B68E2E0-739A-41BF-A45A-799693F8586E}" destId="{800430F9-E75E-4B70-A3C7-A5C8046107F8}" srcOrd="1" destOrd="0" presId="urn:microsoft.com/office/officeart/2005/8/layout/hProcess7"/>
    <dgm:cxn modelId="{3A863E46-2495-40B7-8B99-213810B4F499}" type="presParOf" srcId="{1B68E2E0-739A-41BF-A45A-799693F8586E}" destId="{FC6EE06A-6B50-4DE5-9541-1F6C88B4BBCD}" srcOrd="2" destOrd="0" presId="urn:microsoft.com/office/officeart/2005/8/layout/hProcess7"/>
    <dgm:cxn modelId="{B095A722-23BA-487C-B71F-7903ADC30CFA}" type="presParOf" srcId="{783AE301-0B7B-45D8-971F-96A0627557D0}" destId="{91CB4F13-F9B9-4D6D-BB14-2698A0DB4A32}" srcOrd="11" destOrd="0" presId="urn:microsoft.com/office/officeart/2005/8/layout/hProcess7"/>
    <dgm:cxn modelId="{B5F4146B-00D3-40AD-8681-573D12BB41E0}" type="presParOf" srcId="{783AE301-0B7B-45D8-971F-96A0627557D0}" destId="{C3EBDB3A-96E5-4412-A702-62529DD26B73}" srcOrd="12" destOrd="0" presId="urn:microsoft.com/office/officeart/2005/8/layout/hProcess7"/>
    <dgm:cxn modelId="{F1EE1C06-8EA1-442F-B488-7F9E6448BA77}" type="presParOf" srcId="{C3EBDB3A-96E5-4412-A702-62529DD26B73}" destId="{07A970B8-029F-4D76-8649-21B5F82F06CD}" srcOrd="0" destOrd="0" presId="urn:microsoft.com/office/officeart/2005/8/layout/hProcess7"/>
    <dgm:cxn modelId="{3FB327A5-2386-4BE0-911B-687B859D868B}" type="presParOf" srcId="{C3EBDB3A-96E5-4412-A702-62529DD26B73}" destId="{546857A2-B90B-442F-9F7F-B04B4D2A6CF3}" srcOrd="1" destOrd="0" presId="urn:microsoft.com/office/officeart/2005/8/layout/hProcess7"/>
    <dgm:cxn modelId="{0EE52280-7778-432E-8C48-74EFC42E7110}" type="presParOf" srcId="{C3EBDB3A-96E5-4412-A702-62529DD26B73}" destId="{58DE777D-8182-4E59-B5ED-67F5B868901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Gaussian Linear A &amp; K, Remote BC 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D82F8579-5693-4EDF-AEC7-74212601D46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F6575550-4DB4-458F-B5E7-A748A8A792CF}" type="parTrans" cxnId="{C8DDE7B1-1E34-4621-8DAA-EA2A11063E75}">
      <dgm:prSet/>
      <dgm:spPr/>
      <dgm:t>
        <a:bodyPr/>
        <a:lstStyle/>
        <a:p>
          <a:endParaRPr lang="en-US"/>
        </a:p>
      </dgm:t>
    </dgm:pt>
    <dgm:pt modelId="{B1BA6072-0017-49B3-8159-995AD4B107A6}" type="sibTrans" cxnId="{C8DDE7B1-1E34-4621-8DAA-EA2A11063E75}">
      <dgm:prSet/>
      <dgm:spPr/>
      <dgm:t>
        <a:bodyPr/>
        <a:lstStyle/>
        <a:p>
          <a:endParaRPr lang="en-US"/>
        </a:p>
      </dgm:t>
    </dgm:pt>
    <dgm:pt modelId="{7B3E3761-0953-46C4-B869-B601CED77CBF}">
      <dgm:prSet phldrT="[Text]"/>
      <dgm:spPr/>
      <dgm:t>
        <a:bodyPr/>
        <a:lstStyle/>
        <a:p>
          <a:r>
            <a:rPr lang="en-US" dirty="0" smtClean="0"/>
            <a:t>Fletcher (1991)</a:t>
          </a:r>
          <a:endParaRPr lang="en-US" dirty="0"/>
        </a:p>
      </dgm:t>
    </dgm:pt>
    <dgm:pt modelId="{5031A14F-F53F-421A-8E83-2A8C9C081307}" type="parTrans" cxnId="{A9802BD7-37DB-442B-B3AB-B4534050DE02}">
      <dgm:prSet/>
      <dgm:spPr/>
      <dgm:t>
        <a:bodyPr/>
        <a:lstStyle/>
        <a:p>
          <a:endParaRPr lang="en-US"/>
        </a:p>
      </dgm:t>
    </dgm:pt>
    <dgm:pt modelId="{03D8755A-6533-4D6B-B4BA-218023533B92}" type="sibTrans" cxnId="{A9802BD7-37DB-442B-B3AB-B4534050DE02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Dispersion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Gaussian Linear A &amp; K, </a:t>
          </a:r>
          <a:r>
            <a:rPr lang="en-US" dirty="0" smtClean="0"/>
            <a:t>Active</a:t>
          </a:r>
        </a:p>
        <a:p>
          <a:r>
            <a:rPr lang="en-US" dirty="0" smtClean="0"/>
            <a:t>BC 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5627D8AD-42B1-49AC-AFF0-F8EB1B9D5E19}">
      <dgm:prSet phldrT="[Text]"/>
      <dgm:spPr/>
      <dgm:t>
        <a:bodyPr/>
        <a:lstStyle/>
        <a:p>
          <a:r>
            <a:rPr lang="en-US" dirty="0" smtClean="0"/>
            <a:t>Linear Flow Field </a:t>
          </a:r>
          <a:r>
            <a:rPr lang="en-US" dirty="0" smtClean="0"/>
            <a:t>Active </a:t>
          </a:r>
          <a:r>
            <a:rPr lang="en-US" dirty="0" smtClean="0"/>
            <a:t>BC</a:t>
          </a:r>
          <a:endParaRPr lang="en-US" dirty="0"/>
        </a:p>
      </dgm:t>
    </dgm:pt>
    <dgm:pt modelId="{BA4193CB-B9E1-4119-B3AC-F145D689D7B5}" type="parTrans" cxnId="{5E10AA42-ABCF-4C44-BCBF-3B3208768C55}">
      <dgm:prSet/>
      <dgm:spPr/>
      <dgm:t>
        <a:bodyPr/>
        <a:lstStyle/>
        <a:p>
          <a:endParaRPr lang="en-US"/>
        </a:p>
      </dgm:t>
    </dgm:pt>
    <dgm:pt modelId="{047792F4-BF06-44D3-AB85-AA00592369F2}" type="sibTrans" cxnId="{5E10AA42-ABCF-4C44-BCBF-3B3208768C55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F614C5E7-5A82-4212-AA6A-A66A110A303E}" type="pres">
      <dgm:prSet presAssocID="{D82F8579-5693-4EDF-AEC7-74212601D461}" presName="compositeNode" presStyleCnt="0">
        <dgm:presLayoutVars>
          <dgm:bulletEnabled val="1"/>
        </dgm:presLayoutVars>
      </dgm:prSet>
      <dgm:spPr/>
    </dgm:pt>
    <dgm:pt modelId="{9FF9C7A6-A450-4140-9EC7-6C5A368A80B8}" type="pres">
      <dgm:prSet presAssocID="{D82F8579-5693-4EDF-AEC7-74212601D461}" presName="bgRect" presStyleLbl="node1" presStyleIdx="2" presStyleCnt="3" custLinFactNeighborX="3158" custLinFactNeighborY="146"/>
      <dgm:spPr/>
      <dgm:t>
        <a:bodyPr/>
        <a:lstStyle/>
        <a:p>
          <a:endParaRPr lang="en-US"/>
        </a:p>
      </dgm:t>
    </dgm:pt>
    <dgm:pt modelId="{B69E261E-B77A-4864-8E97-9383C09D8B81}" type="pres">
      <dgm:prSet presAssocID="{D82F8579-5693-4EDF-AEC7-74212601D461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9A0689-15A6-44B4-A367-7082E6BE0573}" type="pres">
      <dgm:prSet presAssocID="{D82F8579-5693-4EDF-AEC7-74212601D46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CFA4D-3EB9-4FD6-9329-F5C4E21F93A3}" type="presOf" srcId="{D82F8579-5693-4EDF-AEC7-74212601D461}" destId="{B69E261E-B77A-4864-8E97-9383C09D8B81}" srcOrd="1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2477CF61-C0A3-41B3-94CB-75509AADDABA}" type="presOf" srcId="{5627D8AD-42B1-49AC-AFF0-F8EB1B9D5E19}" destId="{279A0689-15A6-44B4-A367-7082E6BE0573}" srcOrd="0" destOrd="1" presId="urn:microsoft.com/office/officeart/2005/8/layout/hProcess7"/>
    <dgm:cxn modelId="{F74C9A75-8E63-4421-A248-B4DAB788261A}" type="presOf" srcId="{7B3E3761-0953-46C4-B869-B601CED77CBF}" destId="{279A0689-15A6-44B4-A367-7082E6BE0573}" srcOrd="0" destOrd="0" presId="urn:microsoft.com/office/officeart/2005/8/layout/hProcess7"/>
    <dgm:cxn modelId="{A5548FFA-CF7F-4FB4-BA92-D49B1064F4B4}" type="presOf" srcId="{D82F8579-5693-4EDF-AEC7-74212601D461}" destId="{9FF9C7A6-A450-4140-9EC7-6C5A368A80B8}" srcOrd="0" destOrd="0" presId="urn:microsoft.com/office/officeart/2005/8/layout/hProcess7"/>
    <dgm:cxn modelId="{0FE914DC-A811-4E3D-9AB9-65CAAB1AB054}" type="presOf" srcId="{95C7ECCB-CDE3-44F3-B85D-ECEF206F000D}" destId="{211EA36C-963B-420E-A84D-E62101262AC8}" srcOrd="1" destOrd="0" presId="urn:microsoft.com/office/officeart/2005/8/layout/hProcess7"/>
    <dgm:cxn modelId="{47C7E4ED-05B1-4F27-BFD8-06B61C9D29AC}" type="presOf" srcId="{95C7ECCB-CDE3-44F3-B85D-ECEF206F000D}" destId="{82A4B1D1-615B-4DA5-86E2-52960FEDF681}" srcOrd="0" destOrd="0" presId="urn:microsoft.com/office/officeart/2005/8/layout/hProcess7"/>
    <dgm:cxn modelId="{D6564896-A449-44C5-8622-3AEE460DA7FE}" type="presOf" srcId="{3FB6E0CD-43CC-45AE-9F96-AEDB07B74290}" destId="{783AE301-0B7B-45D8-971F-96A0627557D0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1DA85292-7AAC-447A-BF2C-A1D246795D2B}" type="presOf" srcId="{B6CF3427-DE35-49D4-8AE6-E8505ACF0A22}" destId="{F154D92C-8AFE-4A13-9C4A-945DDA5332D5}" srcOrd="0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C8DDE7B1-1E34-4621-8DAA-EA2A11063E75}" srcId="{3FB6E0CD-43CC-45AE-9F96-AEDB07B74290}" destId="{D82F8579-5693-4EDF-AEC7-74212601D461}" srcOrd="2" destOrd="0" parTransId="{F6575550-4DB4-458F-B5E7-A748A8A792CF}" sibTransId="{B1BA6072-0017-49B3-8159-995AD4B107A6}"/>
    <dgm:cxn modelId="{2D4BD4BC-85CC-4CCA-8420-2DD666C5EAEB}" type="presOf" srcId="{CED13FC5-B4FC-4E9E-8936-C1B295C3ACF4}" destId="{0EB3E76F-394C-4E6D-B62E-5EAA3F6D5152}" srcOrd="0" destOrd="0" presId="urn:microsoft.com/office/officeart/2005/8/layout/hProcess7"/>
    <dgm:cxn modelId="{808F55DA-32BF-40F4-8277-A62742FC87E6}" type="presOf" srcId="{B6CF3427-DE35-49D4-8AE6-E8505ACF0A22}" destId="{32987979-9A1A-4366-AD61-07DBB5852CB5}" srcOrd="1" destOrd="0" presId="urn:microsoft.com/office/officeart/2005/8/layout/hProcess7"/>
    <dgm:cxn modelId="{5E10AA42-ABCF-4C44-BCBF-3B3208768C55}" srcId="{D82F8579-5693-4EDF-AEC7-74212601D461}" destId="{5627D8AD-42B1-49AC-AFF0-F8EB1B9D5E19}" srcOrd="1" destOrd="0" parTransId="{BA4193CB-B9E1-4119-B3AC-F145D689D7B5}" sibTransId="{047792F4-BF06-44D3-AB85-AA00592369F2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A9802BD7-37DB-442B-B3AB-B4534050DE02}" srcId="{D82F8579-5693-4EDF-AEC7-74212601D461}" destId="{7B3E3761-0953-46C4-B869-B601CED77CBF}" srcOrd="0" destOrd="0" parTransId="{5031A14F-F53F-421A-8E83-2A8C9C081307}" sibTransId="{03D8755A-6533-4D6B-B4BA-218023533B92}"/>
    <dgm:cxn modelId="{EF073B33-BE90-4706-9EAB-2A88BA1A0E37}" type="presOf" srcId="{6BAA0EE4-E216-4DFE-8098-6F29AB1DF33F}" destId="{B01EA3BF-ADC4-4E7A-B35F-0E1BB6C7EBDE}" srcOrd="0" destOrd="0" presId="urn:microsoft.com/office/officeart/2005/8/layout/hProcess7"/>
    <dgm:cxn modelId="{256ADB97-8503-4101-A02E-F779B91B299F}" type="presParOf" srcId="{783AE301-0B7B-45D8-971F-96A0627557D0}" destId="{0B34A907-D616-41BD-ABB5-FFD2A4AD9FC0}" srcOrd="0" destOrd="0" presId="urn:microsoft.com/office/officeart/2005/8/layout/hProcess7"/>
    <dgm:cxn modelId="{FA170C46-6C31-447F-BF1F-500877CE2968}" type="presParOf" srcId="{0B34A907-D616-41BD-ABB5-FFD2A4AD9FC0}" destId="{F154D92C-8AFE-4A13-9C4A-945DDA5332D5}" srcOrd="0" destOrd="0" presId="urn:microsoft.com/office/officeart/2005/8/layout/hProcess7"/>
    <dgm:cxn modelId="{80274386-D92D-4A61-BCB3-D0D08BA1D544}" type="presParOf" srcId="{0B34A907-D616-41BD-ABB5-FFD2A4AD9FC0}" destId="{32987979-9A1A-4366-AD61-07DBB5852CB5}" srcOrd="1" destOrd="0" presId="urn:microsoft.com/office/officeart/2005/8/layout/hProcess7"/>
    <dgm:cxn modelId="{A432EC5B-416F-4807-AFDE-74B5213416C5}" type="presParOf" srcId="{0B34A907-D616-41BD-ABB5-FFD2A4AD9FC0}" destId="{B01EA3BF-ADC4-4E7A-B35F-0E1BB6C7EBDE}" srcOrd="2" destOrd="0" presId="urn:microsoft.com/office/officeart/2005/8/layout/hProcess7"/>
    <dgm:cxn modelId="{50922919-452D-4F4E-8B61-47272B9FAFED}" type="presParOf" srcId="{783AE301-0B7B-45D8-971F-96A0627557D0}" destId="{AFC1966E-991E-4B25-8552-1566029368D4}" srcOrd="1" destOrd="0" presId="urn:microsoft.com/office/officeart/2005/8/layout/hProcess7"/>
    <dgm:cxn modelId="{2503570E-E867-4080-B466-0E3AC9CD7017}" type="presParOf" srcId="{783AE301-0B7B-45D8-971F-96A0627557D0}" destId="{4AF49B67-60A6-4553-AFA6-71561C887005}" srcOrd="2" destOrd="0" presId="urn:microsoft.com/office/officeart/2005/8/layout/hProcess7"/>
    <dgm:cxn modelId="{6E36B2E8-3912-4E84-9C1E-00F6EB4147EA}" type="presParOf" srcId="{4AF49B67-60A6-4553-AFA6-71561C887005}" destId="{775069EC-2909-40BE-82B8-C64B51689AC4}" srcOrd="0" destOrd="0" presId="urn:microsoft.com/office/officeart/2005/8/layout/hProcess7"/>
    <dgm:cxn modelId="{2A2D8A30-6EDD-495F-9CDC-AC62B1A4153D}" type="presParOf" srcId="{4AF49B67-60A6-4553-AFA6-71561C887005}" destId="{D7BE9CC8-093A-4797-9EB3-72E951568E2B}" srcOrd="1" destOrd="0" presId="urn:microsoft.com/office/officeart/2005/8/layout/hProcess7"/>
    <dgm:cxn modelId="{485FA2CF-7129-4FD5-9BE2-2E7CA3E518AF}" type="presParOf" srcId="{4AF49B67-60A6-4553-AFA6-71561C887005}" destId="{77142347-DAA7-41DA-8F50-5060DC5B4C75}" srcOrd="2" destOrd="0" presId="urn:microsoft.com/office/officeart/2005/8/layout/hProcess7"/>
    <dgm:cxn modelId="{60E34433-9277-4BA4-8C94-0D7CFC0FD595}" type="presParOf" srcId="{783AE301-0B7B-45D8-971F-96A0627557D0}" destId="{EB648FB6-B312-403F-ADCB-8F699672B8C1}" srcOrd="3" destOrd="0" presId="urn:microsoft.com/office/officeart/2005/8/layout/hProcess7"/>
    <dgm:cxn modelId="{A74C694F-4F3F-4456-B934-C79504FFEEFA}" type="presParOf" srcId="{783AE301-0B7B-45D8-971F-96A0627557D0}" destId="{E629A73F-7BC3-4945-94E6-32EC3378B0B2}" srcOrd="4" destOrd="0" presId="urn:microsoft.com/office/officeart/2005/8/layout/hProcess7"/>
    <dgm:cxn modelId="{AFDF8B66-8440-48E8-9987-931D1066F411}" type="presParOf" srcId="{E629A73F-7BC3-4945-94E6-32EC3378B0B2}" destId="{82A4B1D1-615B-4DA5-86E2-52960FEDF681}" srcOrd="0" destOrd="0" presId="urn:microsoft.com/office/officeart/2005/8/layout/hProcess7"/>
    <dgm:cxn modelId="{7B88A7A3-4784-4EAB-B2E3-923DE76E067C}" type="presParOf" srcId="{E629A73F-7BC3-4945-94E6-32EC3378B0B2}" destId="{211EA36C-963B-420E-A84D-E62101262AC8}" srcOrd="1" destOrd="0" presId="urn:microsoft.com/office/officeart/2005/8/layout/hProcess7"/>
    <dgm:cxn modelId="{9B607E25-D09C-479D-8FA4-092ED1C00495}" type="presParOf" srcId="{E629A73F-7BC3-4945-94E6-32EC3378B0B2}" destId="{0EB3E76F-394C-4E6D-B62E-5EAA3F6D5152}" srcOrd="2" destOrd="0" presId="urn:microsoft.com/office/officeart/2005/8/layout/hProcess7"/>
    <dgm:cxn modelId="{71AFE75F-9EB8-44E7-9719-35932B4E36D6}" type="presParOf" srcId="{783AE301-0B7B-45D8-971F-96A0627557D0}" destId="{F675CDF1-F47F-4D40-896B-AB490562DC5F}" srcOrd="5" destOrd="0" presId="urn:microsoft.com/office/officeart/2005/8/layout/hProcess7"/>
    <dgm:cxn modelId="{066CC3D7-0025-43D7-BAF1-6EF1C7D93708}" type="presParOf" srcId="{783AE301-0B7B-45D8-971F-96A0627557D0}" destId="{3CE5FAE9-FC23-4A45-8250-CC6DB1DA4B31}" srcOrd="6" destOrd="0" presId="urn:microsoft.com/office/officeart/2005/8/layout/hProcess7"/>
    <dgm:cxn modelId="{2D5F9BB4-FD62-4858-B282-147405CFF90A}" type="presParOf" srcId="{3CE5FAE9-FC23-4A45-8250-CC6DB1DA4B31}" destId="{BD301A29-2CE1-4CFC-8E17-ED515285334A}" srcOrd="0" destOrd="0" presId="urn:microsoft.com/office/officeart/2005/8/layout/hProcess7"/>
    <dgm:cxn modelId="{3920FD7E-9060-40F4-9B2D-C954F71EAA0C}" type="presParOf" srcId="{3CE5FAE9-FC23-4A45-8250-CC6DB1DA4B31}" destId="{189AAA6D-AC90-479E-AAD0-88FA8EBE929A}" srcOrd="1" destOrd="0" presId="urn:microsoft.com/office/officeart/2005/8/layout/hProcess7"/>
    <dgm:cxn modelId="{FCBEF84D-7947-4669-8F09-75702C832329}" type="presParOf" srcId="{3CE5FAE9-FC23-4A45-8250-CC6DB1DA4B31}" destId="{89C4993C-0679-4AEF-82E2-14A9A1B038A8}" srcOrd="2" destOrd="0" presId="urn:microsoft.com/office/officeart/2005/8/layout/hProcess7"/>
    <dgm:cxn modelId="{34802724-A3DA-473F-ACAD-D123E8C4EAEA}" type="presParOf" srcId="{783AE301-0B7B-45D8-971F-96A0627557D0}" destId="{DE0CFB3A-8FFE-424C-ADC5-D6F1C0057976}" srcOrd="7" destOrd="0" presId="urn:microsoft.com/office/officeart/2005/8/layout/hProcess7"/>
    <dgm:cxn modelId="{F42A4430-3ED4-4516-8525-BF1A300FD077}" type="presParOf" srcId="{783AE301-0B7B-45D8-971F-96A0627557D0}" destId="{F614C5E7-5A82-4212-AA6A-A66A110A303E}" srcOrd="8" destOrd="0" presId="urn:microsoft.com/office/officeart/2005/8/layout/hProcess7"/>
    <dgm:cxn modelId="{7BF54956-8352-43C3-A953-50565BBC0AD5}" type="presParOf" srcId="{F614C5E7-5A82-4212-AA6A-A66A110A303E}" destId="{9FF9C7A6-A450-4140-9EC7-6C5A368A80B8}" srcOrd="0" destOrd="0" presId="urn:microsoft.com/office/officeart/2005/8/layout/hProcess7"/>
    <dgm:cxn modelId="{9E0132A0-7588-40AB-B74C-D2570D9320D6}" type="presParOf" srcId="{F614C5E7-5A82-4212-AA6A-A66A110A303E}" destId="{B69E261E-B77A-4864-8E97-9383C09D8B81}" srcOrd="1" destOrd="0" presId="urn:microsoft.com/office/officeart/2005/8/layout/hProcess7"/>
    <dgm:cxn modelId="{DD6CC829-7DCB-4602-851B-497FFAF73A19}" type="presParOf" srcId="{F614C5E7-5A82-4212-AA6A-A66A110A303E}" destId="{279A0689-15A6-44B4-A367-7082E6BE057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ODE Solver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Linear Decay  Reaction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ODE Solver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Stiff Problem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2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1" custLinFactNeighborX="1070" custLinFactNeighborY="23930"/>
      <dgm:spPr>
        <a:noFill/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2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DF62EB-FA4A-40AF-9F35-5BF19671C731}" type="presOf" srcId="{3FB6E0CD-43CC-45AE-9F96-AEDB07B74290}" destId="{783AE301-0B7B-45D8-971F-96A0627557D0}" srcOrd="0" destOrd="0" presId="urn:microsoft.com/office/officeart/2005/8/layout/hProcess7"/>
    <dgm:cxn modelId="{7C01AD42-B0D3-419F-AC89-095F699FF4AE}" type="presOf" srcId="{B6CF3427-DE35-49D4-8AE6-E8505ACF0A22}" destId="{32987979-9A1A-4366-AD61-07DBB5852CB5}" srcOrd="1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C3316876-2A02-4EB8-81EA-F074273081EF}" type="presOf" srcId="{95C7ECCB-CDE3-44F3-B85D-ECEF206F000D}" destId="{82A4B1D1-615B-4DA5-86E2-52960FEDF681}" srcOrd="0" destOrd="0" presId="urn:microsoft.com/office/officeart/2005/8/layout/hProcess7"/>
    <dgm:cxn modelId="{9359298C-6086-49A9-A3C5-EC8FE402528A}" type="presOf" srcId="{B6CF3427-DE35-49D4-8AE6-E8505ACF0A22}" destId="{F154D92C-8AFE-4A13-9C4A-945DDA5332D5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B06B9B4B-4D27-4B2D-B8F8-95A27B1FEA69}" type="presOf" srcId="{6BAA0EE4-E216-4DFE-8098-6F29AB1DF33F}" destId="{B01EA3BF-ADC4-4E7A-B35F-0E1BB6C7EBDE}" srcOrd="0" destOrd="0" presId="urn:microsoft.com/office/officeart/2005/8/layout/hProcess7"/>
    <dgm:cxn modelId="{99E418FD-CFF4-4E87-9EA3-7270A3BBCB75}" type="presOf" srcId="{CED13FC5-B4FC-4E9E-8936-C1B295C3ACF4}" destId="{0EB3E76F-394C-4E6D-B62E-5EAA3F6D5152}" srcOrd="0" destOrd="0" presId="urn:microsoft.com/office/officeart/2005/8/layout/hProcess7"/>
    <dgm:cxn modelId="{9A93BE2B-C20E-417A-86AA-0060BF62999D}" type="presOf" srcId="{95C7ECCB-CDE3-44F3-B85D-ECEF206F000D}" destId="{211EA36C-963B-420E-A84D-E62101262AC8}" srcOrd="1" destOrd="0" presId="urn:microsoft.com/office/officeart/2005/8/layout/hProcess7"/>
    <dgm:cxn modelId="{52212B24-9F44-4B55-A0AA-479430B7F1B2}" type="presParOf" srcId="{783AE301-0B7B-45D8-971F-96A0627557D0}" destId="{0B34A907-D616-41BD-ABB5-FFD2A4AD9FC0}" srcOrd="0" destOrd="0" presId="urn:microsoft.com/office/officeart/2005/8/layout/hProcess7"/>
    <dgm:cxn modelId="{80885168-B6B0-4739-8CCB-C450BE74E889}" type="presParOf" srcId="{0B34A907-D616-41BD-ABB5-FFD2A4AD9FC0}" destId="{F154D92C-8AFE-4A13-9C4A-945DDA5332D5}" srcOrd="0" destOrd="0" presId="urn:microsoft.com/office/officeart/2005/8/layout/hProcess7"/>
    <dgm:cxn modelId="{87389A24-2D83-4F47-850B-733CFBA6EA6E}" type="presParOf" srcId="{0B34A907-D616-41BD-ABB5-FFD2A4AD9FC0}" destId="{32987979-9A1A-4366-AD61-07DBB5852CB5}" srcOrd="1" destOrd="0" presId="urn:microsoft.com/office/officeart/2005/8/layout/hProcess7"/>
    <dgm:cxn modelId="{928DF158-B007-4C2B-9D9F-2779A2E76D56}" type="presParOf" srcId="{0B34A907-D616-41BD-ABB5-FFD2A4AD9FC0}" destId="{B01EA3BF-ADC4-4E7A-B35F-0E1BB6C7EBDE}" srcOrd="2" destOrd="0" presId="urn:microsoft.com/office/officeart/2005/8/layout/hProcess7"/>
    <dgm:cxn modelId="{8DBAE4EC-EAE9-48A0-8051-C1A5AF93BC84}" type="presParOf" srcId="{783AE301-0B7B-45D8-971F-96A0627557D0}" destId="{AFC1966E-991E-4B25-8552-1566029368D4}" srcOrd="1" destOrd="0" presId="urn:microsoft.com/office/officeart/2005/8/layout/hProcess7"/>
    <dgm:cxn modelId="{4D57CBDF-C8DA-43C0-A5B1-FF4E055AA4F0}" type="presParOf" srcId="{783AE301-0B7B-45D8-971F-96A0627557D0}" destId="{4AF49B67-60A6-4553-AFA6-71561C887005}" srcOrd="2" destOrd="0" presId="urn:microsoft.com/office/officeart/2005/8/layout/hProcess7"/>
    <dgm:cxn modelId="{2606B189-51E6-4961-BE96-EF9C0777DA81}" type="presParOf" srcId="{4AF49B67-60A6-4553-AFA6-71561C887005}" destId="{775069EC-2909-40BE-82B8-C64B51689AC4}" srcOrd="0" destOrd="0" presId="urn:microsoft.com/office/officeart/2005/8/layout/hProcess7"/>
    <dgm:cxn modelId="{76CC8B9F-52AD-464F-96C8-97FE6382C9D9}" type="presParOf" srcId="{4AF49B67-60A6-4553-AFA6-71561C887005}" destId="{D7BE9CC8-093A-4797-9EB3-72E951568E2B}" srcOrd="1" destOrd="0" presId="urn:microsoft.com/office/officeart/2005/8/layout/hProcess7"/>
    <dgm:cxn modelId="{5C20E61C-D984-4530-8302-094AE124D73C}" type="presParOf" srcId="{4AF49B67-60A6-4553-AFA6-71561C887005}" destId="{77142347-DAA7-41DA-8F50-5060DC5B4C75}" srcOrd="2" destOrd="0" presId="urn:microsoft.com/office/officeart/2005/8/layout/hProcess7"/>
    <dgm:cxn modelId="{D6D78EDF-E57B-449E-A2CF-DADE2515117A}" type="presParOf" srcId="{783AE301-0B7B-45D8-971F-96A0627557D0}" destId="{EB648FB6-B312-403F-ADCB-8F699672B8C1}" srcOrd="3" destOrd="0" presId="urn:microsoft.com/office/officeart/2005/8/layout/hProcess7"/>
    <dgm:cxn modelId="{B83FA34A-53A3-4F2A-9D4D-23448C3E390D}" type="presParOf" srcId="{783AE301-0B7B-45D8-971F-96A0627557D0}" destId="{E629A73F-7BC3-4945-94E6-32EC3378B0B2}" srcOrd="4" destOrd="0" presId="urn:microsoft.com/office/officeart/2005/8/layout/hProcess7"/>
    <dgm:cxn modelId="{C3C4CD73-E75F-46CF-8FAB-00058104D5FF}" type="presParOf" srcId="{E629A73F-7BC3-4945-94E6-32EC3378B0B2}" destId="{82A4B1D1-615B-4DA5-86E2-52960FEDF681}" srcOrd="0" destOrd="0" presId="urn:microsoft.com/office/officeart/2005/8/layout/hProcess7"/>
    <dgm:cxn modelId="{0975AC7B-D3E1-463B-9848-9562EF036387}" type="presParOf" srcId="{E629A73F-7BC3-4945-94E6-32EC3378B0B2}" destId="{211EA36C-963B-420E-A84D-E62101262AC8}" srcOrd="1" destOrd="0" presId="urn:microsoft.com/office/officeart/2005/8/layout/hProcess7"/>
    <dgm:cxn modelId="{A3544811-92F2-4845-BC53-1BDD798F8F15}" type="presParOf" srcId="{E629A73F-7BC3-4945-94E6-32EC3378B0B2}" destId="{0EB3E76F-394C-4E6D-B62E-5EAA3F6D51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FF33CC"/>
        </a:solidFill>
      </dgm:spPr>
      <dgm:t>
        <a:bodyPr/>
        <a:lstStyle/>
        <a:p>
          <a:r>
            <a:rPr lang="en-US" dirty="0" smtClean="0"/>
            <a:t>A+R</a:t>
          </a:r>
          <a:endParaRPr lang="en-US" dirty="0"/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/>
      <dgm:t>
        <a:bodyPr/>
        <a:lstStyle/>
        <a:p>
          <a:r>
            <a:rPr lang="en-US" dirty="0" smtClean="0"/>
            <a:t>Gaussian Linear A , u &amp; Decay, </a:t>
          </a:r>
          <a:r>
            <a:rPr lang="en-US" dirty="0" smtClean="0"/>
            <a:t>Active </a:t>
          </a:r>
          <a:r>
            <a:rPr lang="en-US" dirty="0" smtClean="0"/>
            <a:t>BC</a:t>
          </a:r>
          <a:endParaRPr lang="en-US" dirty="0"/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FF33CC"/>
        </a:solidFill>
      </dgm:spPr>
      <dgm:t>
        <a:bodyPr/>
        <a:lstStyle/>
        <a:p>
          <a:r>
            <a:rPr lang="en-US" dirty="0" smtClean="0"/>
            <a:t>A+R</a:t>
          </a:r>
          <a:endParaRPr lang="en-US" dirty="0"/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/>
            <a:t>Tidal Flow Field, Linear Decay </a:t>
          </a:r>
          <a:endParaRPr lang="en-US" dirty="0"/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2" custLinFactNeighborX="-5129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1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2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04753-0B79-4C66-BAE3-6A6157CBFC94}" type="presOf" srcId="{B6CF3427-DE35-49D4-8AE6-E8505ACF0A22}" destId="{F154D92C-8AFE-4A13-9C4A-945DDA5332D5}" srcOrd="0" destOrd="0" presId="urn:microsoft.com/office/officeart/2005/8/layout/hProcess7"/>
    <dgm:cxn modelId="{6C38F71A-F415-4159-A213-6055C61C5ED4}" type="presOf" srcId="{B6CF3427-DE35-49D4-8AE6-E8505ACF0A22}" destId="{32987979-9A1A-4366-AD61-07DBB5852CB5}" srcOrd="1" destOrd="0" presId="urn:microsoft.com/office/officeart/2005/8/layout/hProcess7"/>
    <dgm:cxn modelId="{00B8D889-F936-4780-A8FF-66F222E105D1}" type="presOf" srcId="{6BAA0EE4-E216-4DFE-8098-6F29AB1DF33F}" destId="{B01EA3BF-ADC4-4E7A-B35F-0E1BB6C7EBDE}" srcOrd="0" destOrd="0" presId="urn:microsoft.com/office/officeart/2005/8/layout/hProcess7"/>
    <dgm:cxn modelId="{E8B1DC5B-7552-4019-A0B9-9333730C693E}" type="presOf" srcId="{95C7ECCB-CDE3-44F3-B85D-ECEF206F000D}" destId="{211EA36C-963B-420E-A84D-E62101262AC8}" srcOrd="1" destOrd="0" presId="urn:microsoft.com/office/officeart/2005/8/layout/hProcess7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F64AD2A9-66B2-4844-BF95-08AD01E2F0CE}" type="presOf" srcId="{95C7ECCB-CDE3-44F3-B85D-ECEF206F000D}" destId="{82A4B1D1-615B-4DA5-86E2-52960FEDF681}" srcOrd="0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4413EE33-0A83-4554-A523-82F7EB043962}" type="presOf" srcId="{CED13FC5-B4FC-4E9E-8936-C1B295C3ACF4}" destId="{0EB3E76F-394C-4E6D-B62E-5EAA3F6D5152}" srcOrd="0" destOrd="0" presId="urn:microsoft.com/office/officeart/2005/8/layout/hProcess7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4A6D6B38-CB27-4F83-AB3A-CAD22D02FC4E}" type="presOf" srcId="{3FB6E0CD-43CC-45AE-9F96-AEDB07B74290}" destId="{783AE301-0B7B-45D8-971F-96A0627557D0}" srcOrd="0" destOrd="0" presId="urn:microsoft.com/office/officeart/2005/8/layout/hProcess7"/>
    <dgm:cxn modelId="{0FBEFE14-1A60-4A61-B59A-6C84C5B8B22D}" type="presParOf" srcId="{783AE301-0B7B-45D8-971F-96A0627557D0}" destId="{0B34A907-D616-41BD-ABB5-FFD2A4AD9FC0}" srcOrd="0" destOrd="0" presId="urn:microsoft.com/office/officeart/2005/8/layout/hProcess7"/>
    <dgm:cxn modelId="{1EB0BEB6-B087-43FC-9695-3B858699376C}" type="presParOf" srcId="{0B34A907-D616-41BD-ABB5-FFD2A4AD9FC0}" destId="{F154D92C-8AFE-4A13-9C4A-945DDA5332D5}" srcOrd="0" destOrd="0" presId="urn:microsoft.com/office/officeart/2005/8/layout/hProcess7"/>
    <dgm:cxn modelId="{B5E439C8-D275-4283-AB31-1AA9759A2DC8}" type="presParOf" srcId="{0B34A907-D616-41BD-ABB5-FFD2A4AD9FC0}" destId="{32987979-9A1A-4366-AD61-07DBB5852CB5}" srcOrd="1" destOrd="0" presId="urn:microsoft.com/office/officeart/2005/8/layout/hProcess7"/>
    <dgm:cxn modelId="{6239E0D7-02D8-4F06-BA08-6783B211FA35}" type="presParOf" srcId="{0B34A907-D616-41BD-ABB5-FFD2A4AD9FC0}" destId="{B01EA3BF-ADC4-4E7A-B35F-0E1BB6C7EBDE}" srcOrd="2" destOrd="0" presId="urn:microsoft.com/office/officeart/2005/8/layout/hProcess7"/>
    <dgm:cxn modelId="{B866AA77-67C5-4229-A7C2-F9F8BC3A16D4}" type="presParOf" srcId="{783AE301-0B7B-45D8-971F-96A0627557D0}" destId="{AFC1966E-991E-4B25-8552-1566029368D4}" srcOrd="1" destOrd="0" presId="urn:microsoft.com/office/officeart/2005/8/layout/hProcess7"/>
    <dgm:cxn modelId="{EC1EE5DD-66EE-46BA-B356-89873F5CB290}" type="presParOf" srcId="{783AE301-0B7B-45D8-971F-96A0627557D0}" destId="{4AF49B67-60A6-4553-AFA6-71561C887005}" srcOrd="2" destOrd="0" presId="urn:microsoft.com/office/officeart/2005/8/layout/hProcess7"/>
    <dgm:cxn modelId="{010D85E8-08A9-4F38-8031-462CDB028D23}" type="presParOf" srcId="{4AF49B67-60A6-4553-AFA6-71561C887005}" destId="{775069EC-2909-40BE-82B8-C64B51689AC4}" srcOrd="0" destOrd="0" presId="urn:microsoft.com/office/officeart/2005/8/layout/hProcess7"/>
    <dgm:cxn modelId="{0DCAEF5C-BDDD-4AE0-8FB9-3F7988EED83D}" type="presParOf" srcId="{4AF49B67-60A6-4553-AFA6-71561C887005}" destId="{D7BE9CC8-093A-4797-9EB3-72E951568E2B}" srcOrd="1" destOrd="0" presId="urn:microsoft.com/office/officeart/2005/8/layout/hProcess7"/>
    <dgm:cxn modelId="{FD5DD1CC-2EDF-4A89-BFC5-07370BA70041}" type="presParOf" srcId="{4AF49B67-60A6-4553-AFA6-71561C887005}" destId="{77142347-DAA7-41DA-8F50-5060DC5B4C75}" srcOrd="2" destOrd="0" presId="urn:microsoft.com/office/officeart/2005/8/layout/hProcess7"/>
    <dgm:cxn modelId="{0B374111-9476-4BC4-BCE9-A19D349B6535}" type="presParOf" srcId="{783AE301-0B7B-45D8-971F-96A0627557D0}" destId="{EB648FB6-B312-403F-ADCB-8F699672B8C1}" srcOrd="3" destOrd="0" presId="urn:microsoft.com/office/officeart/2005/8/layout/hProcess7"/>
    <dgm:cxn modelId="{70EE03DD-9842-494D-BC1A-A7A4A2CA0FD8}" type="presParOf" srcId="{783AE301-0B7B-45D8-971F-96A0627557D0}" destId="{E629A73F-7BC3-4945-94E6-32EC3378B0B2}" srcOrd="4" destOrd="0" presId="urn:microsoft.com/office/officeart/2005/8/layout/hProcess7"/>
    <dgm:cxn modelId="{E503415A-C4AE-4A7E-9BCC-E6AD4B8E35A9}" type="presParOf" srcId="{E629A73F-7BC3-4945-94E6-32EC3378B0B2}" destId="{82A4B1D1-615B-4DA5-86E2-52960FEDF681}" srcOrd="0" destOrd="0" presId="urn:microsoft.com/office/officeart/2005/8/layout/hProcess7"/>
    <dgm:cxn modelId="{1B7E60D4-F0A7-429C-9B06-B6FBCE32031E}" type="presParOf" srcId="{E629A73F-7BC3-4945-94E6-32EC3378B0B2}" destId="{211EA36C-963B-420E-A84D-E62101262AC8}" srcOrd="1" destOrd="0" presId="urn:microsoft.com/office/officeart/2005/8/layout/hProcess7"/>
    <dgm:cxn modelId="{54099D61-F1BC-4E2F-9052-B97B6620DAC8}" type="presParOf" srcId="{E629A73F-7BC3-4945-94E6-32EC3378B0B2}" destId="{0EB3E76F-394C-4E6D-B62E-5EAA3F6D515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A, u,&amp; K, </a:t>
          </a:r>
          <a:r>
            <a:rPr lang="en-US" dirty="0" smtClean="0">
              <a:solidFill>
                <a:schemeClr val="tx1"/>
              </a:solidFill>
            </a:rPr>
            <a:t>Active </a:t>
          </a:r>
          <a:r>
            <a:rPr lang="en-US" dirty="0" smtClean="0">
              <a:solidFill>
                <a:schemeClr val="tx1"/>
              </a:solidFill>
            </a:rPr>
            <a:t>BC</a:t>
          </a:r>
          <a:endParaRPr lang="en-US" dirty="0">
            <a:solidFill>
              <a:schemeClr val="tx1"/>
            </a:solidFill>
          </a:endParaRPr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Spatially Variable A, u &amp; K,</a:t>
          </a:r>
        </a:p>
        <a:p>
          <a:r>
            <a:rPr lang="en-US" dirty="0" smtClean="0">
              <a:solidFill>
                <a:schemeClr val="tx1"/>
              </a:solidFill>
            </a:rPr>
            <a:t>Active </a:t>
          </a:r>
          <a:r>
            <a:rPr lang="en-US" dirty="0" smtClean="0">
              <a:solidFill>
                <a:schemeClr val="tx1"/>
              </a:solidFill>
            </a:rPr>
            <a:t>BC</a:t>
          </a:r>
          <a:endParaRPr lang="en-US" dirty="0">
            <a:solidFill>
              <a:schemeClr val="tx1"/>
            </a:solidFill>
          </a:endParaRPr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12EBBC24-6166-48F9-AABB-828B42136B52}">
      <dgm:prSet/>
      <dgm:spPr>
        <a:solidFill>
          <a:srgbClr val="00FFFF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</a:t>
          </a:r>
          <a:endParaRPr lang="en-US" dirty="0">
            <a:solidFill>
              <a:schemeClr val="tx1"/>
            </a:solidFill>
          </a:endParaRPr>
        </a:p>
      </dgm:t>
    </dgm:pt>
    <dgm:pt modelId="{CE40D309-FAEE-4C34-AF7C-B7F7BBDEBE3D}" type="parTrans" cxnId="{5CF097AF-A2B8-4B99-BCE0-44046D7D3553}">
      <dgm:prSet/>
      <dgm:spPr/>
      <dgm:t>
        <a:bodyPr/>
        <a:lstStyle/>
        <a:p>
          <a:endParaRPr lang="en-US"/>
        </a:p>
      </dgm:t>
    </dgm:pt>
    <dgm:pt modelId="{0F52791B-F754-479D-B629-488C1C32A323}" type="sibTrans" cxnId="{5CF097AF-A2B8-4B99-BCE0-44046D7D3553}">
      <dgm:prSet/>
      <dgm:spPr/>
      <dgm:t>
        <a:bodyPr/>
        <a:lstStyle/>
        <a:p>
          <a:endParaRPr lang="en-US"/>
        </a:p>
      </dgm:t>
    </dgm:pt>
    <dgm:pt modelId="{42F98159-BBD7-4F88-879B-630D4FC2ABA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Temporal Variable u and K</a:t>
          </a:r>
          <a:endParaRPr lang="en-US" dirty="0">
            <a:solidFill>
              <a:schemeClr val="tx1"/>
            </a:solidFill>
          </a:endParaRPr>
        </a:p>
      </dgm:t>
    </dgm:pt>
    <dgm:pt modelId="{E905F8A9-AC11-4149-B383-391E04B7E689}" type="parTrans" cxnId="{6E7EEFE6-EA8F-4511-B661-E101658CF024}">
      <dgm:prSet/>
      <dgm:spPr/>
      <dgm:t>
        <a:bodyPr/>
        <a:lstStyle/>
        <a:p>
          <a:endParaRPr lang="en-US"/>
        </a:p>
      </dgm:t>
    </dgm:pt>
    <dgm:pt modelId="{04B30891-294F-4DFB-B468-27E7C971EC60}" type="sibTrans" cxnId="{6E7EEFE6-EA8F-4511-B661-E101658CF024}">
      <dgm:prSet/>
      <dgm:spPr/>
      <dgm:t>
        <a:bodyPr/>
        <a:lstStyle/>
        <a:p>
          <a:endParaRPr lang="en-US"/>
        </a:p>
      </dgm:t>
    </dgm:pt>
    <dgm:pt modelId="{95F878E0-6DFB-483C-93F0-73FCA9479B7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Active </a:t>
          </a:r>
          <a:r>
            <a:rPr lang="en-US" dirty="0" smtClean="0">
              <a:solidFill>
                <a:schemeClr val="tx1"/>
              </a:solidFill>
            </a:rPr>
            <a:t>BC</a:t>
          </a:r>
          <a:endParaRPr lang="en-US" dirty="0">
            <a:solidFill>
              <a:schemeClr val="tx1"/>
            </a:solidFill>
          </a:endParaRPr>
        </a:p>
      </dgm:t>
    </dgm:pt>
    <dgm:pt modelId="{6A4372FF-07BF-49A7-B9F3-78EF9133C61F}" type="parTrans" cxnId="{96269B0E-7E20-4237-A6EB-FC8F15DF53BD}">
      <dgm:prSet/>
      <dgm:spPr/>
      <dgm:t>
        <a:bodyPr/>
        <a:lstStyle/>
        <a:p>
          <a:endParaRPr lang="en-US"/>
        </a:p>
      </dgm:t>
    </dgm:pt>
    <dgm:pt modelId="{DE6F8AC1-6CF4-43CB-8F5B-A81216BE9234}" type="sibTrans" cxnId="{96269B0E-7E20-4237-A6EB-FC8F15DF53BD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 custLinFactNeighborX="-314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DFA7DFEA-3227-470D-9DAC-2AEF6AAB5ACE}" type="pres">
      <dgm:prSet presAssocID="{12EBBC24-6166-48F9-AABB-828B42136B52}" presName="compositeNode" presStyleCnt="0">
        <dgm:presLayoutVars>
          <dgm:bulletEnabled val="1"/>
        </dgm:presLayoutVars>
      </dgm:prSet>
      <dgm:spPr/>
    </dgm:pt>
    <dgm:pt modelId="{42C0DFB8-4235-4D2A-A923-9C6F2C44D059}" type="pres">
      <dgm:prSet presAssocID="{12EBBC24-6166-48F9-AABB-828B42136B52}" presName="bgRect" presStyleLbl="node1" presStyleIdx="2" presStyleCnt="3"/>
      <dgm:spPr/>
      <dgm:t>
        <a:bodyPr/>
        <a:lstStyle/>
        <a:p>
          <a:endParaRPr lang="en-US"/>
        </a:p>
      </dgm:t>
    </dgm:pt>
    <dgm:pt modelId="{26D2E5AE-75ED-49E7-A5F5-10D30156204E}" type="pres">
      <dgm:prSet presAssocID="{12EBBC24-6166-48F9-AABB-828B42136B52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3EBF4-631A-4E76-8BC3-2A68EC21970F}" type="pres">
      <dgm:prSet presAssocID="{12EBBC24-6166-48F9-AABB-828B42136B5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65D89-D35D-43BB-AEF6-5E161E02E043}" type="presOf" srcId="{95C7ECCB-CDE3-44F3-B85D-ECEF206F000D}" destId="{82A4B1D1-615B-4DA5-86E2-52960FEDF681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6E7EEFE6-EA8F-4511-B661-E101658CF024}" srcId="{12EBBC24-6166-48F9-AABB-828B42136B52}" destId="{42F98159-BBD7-4F88-879B-630D4FC2ABA0}" srcOrd="0" destOrd="0" parTransId="{E905F8A9-AC11-4149-B383-391E04B7E689}" sibTransId="{04B30891-294F-4DFB-B468-27E7C971EC60}"/>
    <dgm:cxn modelId="{E3FF0B50-B552-43CE-BBC9-E340A1348EC8}" type="presOf" srcId="{95F878E0-6DFB-483C-93F0-73FCA9479B79}" destId="{15E3EBF4-631A-4E76-8BC3-2A68EC21970F}" srcOrd="0" destOrd="1" presId="urn:microsoft.com/office/officeart/2005/8/layout/hProcess7"/>
    <dgm:cxn modelId="{02367509-76D4-42BF-9826-2C29C1CD61C7}" type="presOf" srcId="{3FB6E0CD-43CC-45AE-9F96-AEDB07B74290}" destId="{783AE301-0B7B-45D8-971F-96A0627557D0}" srcOrd="0" destOrd="0" presId="urn:microsoft.com/office/officeart/2005/8/layout/hProcess7"/>
    <dgm:cxn modelId="{AE200DFE-EA37-42E8-9E06-93FED45B1A56}" type="presOf" srcId="{6BAA0EE4-E216-4DFE-8098-6F29AB1DF33F}" destId="{B01EA3BF-ADC4-4E7A-B35F-0E1BB6C7EBDE}" srcOrd="0" destOrd="0" presId="urn:microsoft.com/office/officeart/2005/8/layout/hProcess7"/>
    <dgm:cxn modelId="{5CF097AF-A2B8-4B99-BCE0-44046D7D3553}" srcId="{3FB6E0CD-43CC-45AE-9F96-AEDB07B74290}" destId="{12EBBC24-6166-48F9-AABB-828B42136B52}" srcOrd="2" destOrd="0" parTransId="{CE40D309-FAEE-4C34-AF7C-B7F7BBDEBE3D}" sibTransId="{0F52791B-F754-479D-B629-488C1C32A323}"/>
    <dgm:cxn modelId="{96269B0E-7E20-4237-A6EB-FC8F15DF53BD}" srcId="{12EBBC24-6166-48F9-AABB-828B42136B52}" destId="{95F878E0-6DFB-483C-93F0-73FCA9479B79}" srcOrd="1" destOrd="0" parTransId="{6A4372FF-07BF-49A7-B9F3-78EF9133C61F}" sibTransId="{DE6F8AC1-6CF4-43CB-8F5B-A81216BE9234}"/>
    <dgm:cxn modelId="{8DBD281D-AC14-4D85-89AC-5DC0D6E5190B}" type="presOf" srcId="{B6CF3427-DE35-49D4-8AE6-E8505ACF0A22}" destId="{32987979-9A1A-4366-AD61-07DBB5852CB5}" srcOrd="1" destOrd="0" presId="urn:microsoft.com/office/officeart/2005/8/layout/hProcess7"/>
    <dgm:cxn modelId="{B6003049-BF6A-4773-91FE-4BCADA3D8F11}" type="presOf" srcId="{95C7ECCB-CDE3-44F3-B85D-ECEF206F000D}" destId="{211EA36C-963B-420E-A84D-E62101262AC8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CDEBA5DB-637E-47F7-94C3-A66B954E36C7}" type="presOf" srcId="{12EBBC24-6166-48F9-AABB-828B42136B52}" destId="{42C0DFB8-4235-4D2A-A923-9C6F2C44D059}" srcOrd="0" destOrd="0" presId="urn:microsoft.com/office/officeart/2005/8/layout/hProcess7"/>
    <dgm:cxn modelId="{7096A6C2-4E10-46FC-81FE-5CF010C45618}" type="presOf" srcId="{12EBBC24-6166-48F9-AABB-828B42136B52}" destId="{26D2E5AE-75ED-49E7-A5F5-10D30156204E}" srcOrd="1" destOrd="0" presId="urn:microsoft.com/office/officeart/2005/8/layout/hProcess7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6A59AFEB-A8CB-4D37-8406-AB3F5F5C182A}" type="presOf" srcId="{CED13FC5-B4FC-4E9E-8936-C1B295C3ACF4}" destId="{0EB3E76F-394C-4E6D-B62E-5EAA3F6D5152}" srcOrd="0" destOrd="0" presId="urn:microsoft.com/office/officeart/2005/8/layout/hProcess7"/>
    <dgm:cxn modelId="{3B2238DB-A672-4407-9790-7CCB4A92F367}" type="presOf" srcId="{B6CF3427-DE35-49D4-8AE6-E8505ACF0A22}" destId="{F154D92C-8AFE-4A13-9C4A-945DDA5332D5}" srcOrd="0" destOrd="0" presId="urn:microsoft.com/office/officeart/2005/8/layout/hProcess7"/>
    <dgm:cxn modelId="{C26CB16E-5579-466B-88E9-BEE1B3C3FDAD}" type="presOf" srcId="{42F98159-BBD7-4F88-879B-630D4FC2ABA0}" destId="{15E3EBF4-631A-4E76-8BC3-2A68EC21970F}" srcOrd="0" destOrd="0" presId="urn:microsoft.com/office/officeart/2005/8/layout/hProcess7"/>
    <dgm:cxn modelId="{88A75864-91BF-4C6C-8AA3-DB0D0986C8A9}" type="presParOf" srcId="{783AE301-0B7B-45D8-971F-96A0627557D0}" destId="{0B34A907-D616-41BD-ABB5-FFD2A4AD9FC0}" srcOrd="0" destOrd="0" presId="urn:microsoft.com/office/officeart/2005/8/layout/hProcess7"/>
    <dgm:cxn modelId="{C2FAD119-77BC-4000-B82E-D9F2436827BD}" type="presParOf" srcId="{0B34A907-D616-41BD-ABB5-FFD2A4AD9FC0}" destId="{F154D92C-8AFE-4A13-9C4A-945DDA5332D5}" srcOrd="0" destOrd="0" presId="urn:microsoft.com/office/officeart/2005/8/layout/hProcess7"/>
    <dgm:cxn modelId="{5040255A-4F42-4276-86D9-C8C33DD8469B}" type="presParOf" srcId="{0B34A907-D616-41BD-ABB5-FFD2A4AD9FC0}" destId="{32987979-9A1A-4366-AD61-07DBB5852CB5}" srcOrd="1" destOrd="0" presId="urn:microsoft.com/office/officeart/2005/8/layout/hProcess7"/>
    <dgm:cxn modelId="{99C8EC8A-3BF8-47F4-A84D-C590D21E2479}" type="presParOf" srcId="{0B34A907-D616-41BD-ABB5-FFD2A4AD9FC0}" destId="{B01EA3BF-ADC4-4E7A-B35F-0E1BB6C7EBDE}" srcOrd="2" destOrd="0" presId="urn:microsoft.com/office/officeart/2005/8/layout/hProcess7"/>
    <dgm:cxn modelId="{03F2AAC3-1563-4D9B-A669-818891EE1C74}" type="presParOf" srcId="{783AE301-0B7B-45D8-971F-96A0627557D0}" destId="{AFC1966E-991E-4B25-8552-1566029368D4}" srcOrd="1" destOrd="0" presId="urn:microsoft.com/office/officeart/2005/8/layout/hProcess7"/>
    <dgm:cxn modelId="{22CD0D93-4659-4421-B15E-A32A03545BC9}" type="presParOf" srcId="{783AE301-0B7B-45D8-971F-96A0627557D0}" destId="{4AF49B67-60A6-4553-AFA6-71561C887005}" srcOrd="2" destOrd="0" presId="urn:microsoft.com/office/officeart/2005/8/layout/hProcess7"/>
    <dgm:cxn modelId="{417DB627-E3E6-47BE-8A1D-812178278654}" type="presParOf" srcId="{4AF49B67-60A6-4553-AFA6-71561C887005}" destId="{775069EC-2909-40BE-82B8-C64B51689AC4}" srcOrd="0" destOrd="0" presId="urn:microsoft.com/office/officeart/2005/8/layout/hProcess7"/>
    <dgm:cxn modelId="{CEB0D545-A750-4608-B8F5-521AE4078BCD}" type="presParOf" srcId="{4AF49B67-60A6-4553-AFA6-71561C887005}" destId="{D7BE9CC8-093A-4797-9EB3-72E951568E2B}" srcOrd="1" destOrd="0" presId="urn:microsoft.com/office/officeart/2005/8/layout/hProcess7"/>
    <dgm:cxn modelId="{2F0620F0-53C5-4024-8940-4BA6936380C5}" type="presParOf" srcId="{4AF49B67-60A6-4553-AFA6-71561C887005}" destId="{77142347-DAA7-41DA-8F50-5060DC5B4C75}" srcOrd="2" destOrd="0" presId="urn:microsoft.com/office/officeart/2005/8/layout/hProcess7"/>
    <dgm:cxn modelId="{6A1C0A5E-299C-48E5-B074-1E9F16BCE48E}" type="presParOf" srcId="{783AE301-0B7B-45D8-971F-96A0627557D0}" destId="{EB648FB6-B312-403F-ADCB-8F699672B8C1}" srcOrd="3" destOrd="0" presId="urn:microsoft.com/office/officeart/2005/8/layout/hProcess7"/>
    <dgm:cxn modelId="{E37F9C40-9CF4-4199-A50F-82224D68EEAA}" type="presParOf" srcId="{783AE301-0B7B-45D8-971F-96A0627557D0}" destId="{E629A73F-7BC3-4945-94E6-32EC3378B0B2}" srcOrd="4" destOrd="0" presId="urn:microsoft.com/office/officeart/2005/8/layout/hProcess7"/>
    <dgm:cxn modelId="{12E173F6-6A83-4A94-B69D-1622962E2380}" type="presParOf" srcId="{E629A73F-7BC3-4945-94E6-32EC3378B0B2}" destId="{82A4B1D1-615B-4DA5-86E2-52960FEDF681}" srcOrd="0" destOrd="0" presId="urn:microsoft.com/office/officeart/2005/8/layout/hProcess7"/>
    <dgm:cxn modelId="{D5C04186-91C0-449E-9EBC-72B0CD8C4934}" type="presParOf" srcId="{E629A73F-7BC3-4945-94E6-32EC3378B0B2}" destId="{211EA36C-963B-420E-A84D-E62101262AC8}" srcOrd="1" destOrd="0" presId="urn:microsoft.com/office/officeart/2005/8/layout/hProcess7"/>
    <dgm:cxn modelId="{A336A688-DB0E-41DA-90A1-18EA09B0551F}" type="presParOf" srcId="{E629A73F-7BC3-4945-94E6-32EC3378B0B2}" destId="{0EB3E76F-394C-4E6D-B62E-5EAA3F6D5152}" srcOrd="2" destOrd="0" presId="urn:microsoft.com/office/officeart/2005/8/layout/hProcess7"/>
    <dgm:cxn modelId="{96F84CE6-9270-491D-9EB4-A9AFE26EAD7F}" type="presParOf" srcId="{783AE301-0B7B-45D8-971F-96A0627557D0}" destId="{F675CDF1-F47F-4D40-896B-AB490562DC5F}" srcOrd="5" destOrd="0" presId="urn:microsoft.com/office/officeart/2005/8/layout/hProcess7"/>
    <dgm:cxn modelId="{F8504DD6-F001-44CB-B30E-C45B668F62FD}" type="presParOf" srcId="{783AE301-0B7B-45D8-971F-96A0627557D0}" destId="{3CE5FAE9-FC23-4A45-8250-CC6DB1DA4B31}" srcOrd="6" destOrd="0" presId="urn:microsoft.com/office/officeart/2005/8/layout/hProcess7"/>
    <dgm:cxn modelId="{FCAF8DEA-46B7-4C31-A961-86012410B19D}" type="presParOf" srcId="{3CE5FAE9-FC23-4A45-8250-CC6DB1DA4B31}" destId="{BD301A29-2CE1-4CFC-8E17-ED515285334A}" srcOrd="0" destOrd="0" presId="urn:microsoft.com/office/officeart/2005/8/layout/hProcess7"/>
    <dgm:cxn modelId="{F7C11DB7-34DB-4A15-8392-BB1DD92F1D5C}" type="presParOf" srcId="{3CE5FAE9-FC23-4A45-8250-CC6DB1DA4B31}" destId="{189AAA6D-AC90-479E-AAD0-88FA8EBE929A}" srcOrd="1" destOrd="0" presId="urn:microsoft.com/office/officeart/2005/8/layout/hProcess7"/>
    <dgm:cxn modelId="{08EAB717-3582-448D-8B71-76704AD32399}" type="presParOf" srcId="{3CE5FAE9-FC23-4A45-8250-CC6DB1DA4B31}" destId="{89C4993C-0679-4AEF-82E2-14A9A1B038A8}" srcOrd="2" destOrd="0" presId="urn:microsoft.com/office/officeart/2005/8/layout/hProcess7"/>
    <dgm:cxn modelId="{74CE7C3F-C653-4191-B8E7-722EB38802BB}" type="presParOf" srcId="{783AE301-0B7B-45D8-971F-96A0627557D0}" destId="{DE0CFB3A-8FFE-424C-ADC5-D6F1C0057976}" srcOrd="7" destOrd="0" presId="urn:microsoft.com/office/officeart/2005/8/layout/hProcess7"/>
    <dgm:cxn modelId="{10793D84-83B7-441C-93FC-667A5D1A046C}" type="presParOf" srcId="{783AE301-0B7B-45D8-971F-96A0627557D0}" destId="{DFA7DFEA-3227-470D-9DAC-2AEF6AAB5ACE}" srcOrd="8" destOrd="0" presId="urn:microsoft.com/office/officeart/2005/8/layout/hProcess7"/>
    <dgm:cxn modelId="{CDE1D61D-5170-4D30-83CC-E67458A77EE8}" type="presParOf" srcId="{DFA7DFEA-3227-470D-9DAC-2AEF6AAB5ACE}" destId="{42C0DFB8-4235-4D2A-A923-9C6F2C44D059}" srcOrd="0" destOrd="0" presId="urn:microsoft.com/office/officeart/2005/8/layout/hProcess7"/>
    <dgm:cxn modelId="{E8FB0300-02E8-41C6-8E76-60B0BF9C7222}" type="presParOf" srcId="{DFA7DFEA-3227-470D-9DAC-2AEF6AAB5ACE}" destId="{26D2E5AE-75ED-49E7-A5F5-10D30156204E}" srcOrd="1" destOrd="0" presId="urn:microsoft.com/office/officeart/2005/8/layout/hProcess7"/>
    <dgm:cxn modelId="{3E66197E-3C2B-4BEE-87B4-0F45E73E2F43}" type="presParOf" srcId="{DFA7DFEA-3227-470D-9DAC-2AEF6AAB5ACE}" destId="{15E3EBF4-631A-4E76-8BC3-2A68EC21970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B6E0CD-43CC-45AE-9F96-AEDB07B7429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F3427-DE35-49D4-8AE6-E8505ACF0A22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A9D75665-A6CD-4D06-B112-8EADD3F1DC8E}" type="parTrans" cxnId="{B67831B5-92EF-4471-A3ED-59144925BA3C}">
      <dgm:prSet/>
      <dgm:spPr/>
      <dgm:t>
        <a:bodyPr/>
        <a:lstStyle/>
        <a:p>
          <a:endParaRPr lang="en-US"/>
        </a:p>
      </dgm:t>
    </dgm:pt>
    <dgm:pt modelId="{B1723CA1-20C8-4EC0-BF3C-E90C7EF96159}" type="sibTrans" cxnId="{B67831B5-92EF-4471-A3ED-59144925BA3C}">
      <dgm:prSet/>
      <dgm:spPr/>
      <dgm:t>
        <a:bodyPr/>
        <a:lstStyle/>
        <a:p>
          <a:endParaRPr lang="en-US"/>
        </a:p>
      </dgm:t>
    </dgm:pt>
    <dgm:pt modelId="{6BAA0EE4-E216-4DFE-8098-6F29AB1DF33F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 , u, K &amp; Decay, Remote BC</a:t>
          </a:r>
          <a:endParaRPr lang="en-US" dirty="0">
            <a:solidFill>
              <a:schemeClr val="tx1"/>
            </a:solidFill>
          </a:endParaRPr>
        </a:p>
      </dgm:t>
    </dgm:pt>
    <dgm:pt modelId="{77AD5A4C-0EA8-4F6D-87E0-6C297D313883}" type="parTrans" cxnId="{4543E9B6-5FFB-4058-9D62-7710B995642D}">
      <dgm:prSet/>
      <dgm:spPr/>
      <dgm:t>
        <a:bodyPr/>
        <a:lstStyle/>
        <a:p>
          <a:endParaRPr lang="en-US"/>
        </a:p>
      </dgm:t>
    </dgm:pt>
    <dgm:pt modelId="{3FD1894A-ED39-4FD5-A2A4-5881EAA4DA7F}" type="sibTrans" cxnId="{4543E9B6-5FFB-4058-9D62-7710B995642D}">
      <dgm:prSet/>
      <dgm:spPr/>
      <dgm:t>
        <a:bodyPr/>
        <a:lstStyle/>
        <a:p>
          <a:endParaRPr lang="en-US"/>
        </a:p>
      </dgm:t>
    </dgm:pt>
    <dgm:pt modelId="{95C7ECCB-CDE3-44F3-B85D-ECEF206F000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9BB3B48E-EE10-4543-86C4-F517795A17B3}" type="parTrans" cxnId="{78242A72-59B3-4393-AEEF-1E9777177199}">
      <dgm:prSet/>
      <dgm:spPr/>
      <dgm:t>
        <a:bodyPr/>
        <a:lstStyle/>
        <a:p>
          <a:endParaRPr lang="en-US"/>
        </a:p>
      </dgm:t>
    </dgm:pt>
    <dgm:pt modelId="{5C9A649E-3A68-47C6-B3A2-E517D2EFEE0D}" type="sibTrans" cxnId="{78242A72-59B3-4393-AEEF-1E9777177199}">
      <dgm:prSet/>
      <dgm:spPr/>
      <dgm:t>
        <a:bodyPr/>
        <a:lstStyle/>
        <a:p>
          <a:endParaRPr lang="en-US"/>
        </a:p>
      </dgm:t>
    </dgm:pt>
    <dgm:pt modelId="{CED13FC5-B4FC-4E9E-8936-C1B295C3ACF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Gaussian Linear A , u, K &amp; Decay, </a:t>
          </a:r>
          <a:r>
            <a:rPr lang="en-US" dirty="0" smtClean="0">
              <a:solidFill>
                <a:schemeClr val="tx1"/>
              </a:solidFill>
            </a:rPr>
            <a:t>Active </a:t>
          </a:r>
          <a:r>
            <a:rPr lang="en-US" dirty="0" smtClean="0">
              <a:solidFill>
                <a:schemeClr val="tx1"/>
              </a:solidFill>
            </a:rPr>
            <a:t>BC</a:t>
          </a:r>
          <a:endParaRPr lang="en-US" dirty="0">
            <a:solidFill>
              <a:schemeClr val="tx1"/>
            </a:solidFill>
          </a:endParaRPr>
        </a:p>
      </dgm:t>
    </dgm:pt>
    <dgm:pt modelId="{03A6608A-61B7-4AC3-8763-597A23137726}" type="parTrans" cxnId="{D2289952-1418-4A7A-84EE-EA9DE9A7F740}">
      <dgm:prSet/>
      <dgm:spPr/>
      <dgm:t>
        <a:bodyPr/>
        <a:lstStyle/>
        <a:p>
          <a:endParaRPr lang="en-US"/>
        </a:p>
      </dgm:t>
    </dgm:pt>
    <dgm:pt modelId="{43B4066C-DBAC-4037-8400-E6B4622EBDE4}" type="sibTrans" cxnId="{D2289952-1418-4A7A-84EE-EA9DE9A7F740}">
      <dgm:prSet/>
      <dgm:spPr/>
      <dgm:t>
        <a:bodyPr/>
        <a:lstStyle/>
        <a:p>
          <a:endParaRPr lang="en-US"/>
        </a:p>
      </dgm:t>
    </dgm:pt>
    <dgm:pt modelId="{3A0CA1C0-37A6-4848-8C14-7297696229B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A+D+R</a:t>
          </a:r>
          <a:endParaRPr lang="en-US" dirty="0">
            <a:solidFill>
              <a:schemeClr val="tx1"/>
            </a:solidFill>
          </a:endParaRPr>
        </a:p>
      </dgm:t>
    </dgm:pt>
    <dgm:pt modelId="{5381DAFE-095B-48E5-A697-2CDB66990BEF}" type="parTrans" cxnId="{0530F3D5-AA0B-4967-BEFA-C20B480B61BE}">
      <dgm:prSet/>
      <dgm:spPr/>
      <dgm:t>
        <a:bodyPr/>
        <a:lstStyle/>
        <a:p>
          <a:endParaRPr lang="en-US"/>
        </a:p>
      </dgm:t>
    </dgm:pt>
    <dgm:pt modelId="{88F9D7CB-D417-4A0F-B031-946FA6B26852}" type="sibTrans" cxnId="{0530F3D5-AA0B-4967-BEFA-C20B480B61BE}">
      <dgm:prSet/>
      <dgm:spPr/>
      <dgm:t>
        <a:bodyPr/>
        <a:lstStyle/>
        <a:p>
          <a:endParaRPr lang="en-US"/>
        </a:p>
      </dgm:t>
    </dgm:pt>
    <dgm:pt modelId="{1D7C19CA-341A-4958-A577-435C4AF6371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MMS, Nonlinear Flow Field, K &amp; Source Term</a:t>
          </a:r>
          <a:endParaRPr lang="en-US" dirty="0">
            <a:solidFill>
              <a:schemeClr val="tx1"/>
            </a:solidFill>
          </a:endParaRPr>
        </a:p>
      </dgm:t>
    </dgm:pt>
    <dgm:pt modelId="{160BF78B-E1E3-4A15-8B14-D41B149992B2}" type="parTrans" cxnId="{8030C36E-0425-40C9-939B-EAC1AFA89D9A}">
      <dgm:prSet/>
      <dgm:spPr/>
      <dgm:t>
        <a:bodyPr/>
        <a:lstStyle/>
        <a:p>
          <a:endParaRPr lang="en-US"/>
        </a:p>
      </dgm:t>
    </dgm:pt>
    <dgm:pt modelId="{8B722576-35BE-4C0B-A274-36ED5C13BD63}" type="sibTrans" cxnId="{8030C36E-0425-40C9-939B-EAC1AFA89D9A}">
      <dgm:prSet/>
      <dgm:spPr/>
      <dgm:t>
        <a:bodyPr/>
        <a:lstStyle/>
        <a:p>
          <a:endParaRPr lang="en-US"/>
        </a:p>
      </dgm:t>
    </dgm:pt>
    <dgm:pt modelId="{783AE301-0B7B-45D8-971F-96A0627557D0}" type="pres">
      <dgm:prSet presAssocID="{3FB6E0CD-43CC-45AE-9F96-AEDB07B742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4A907-D616-41BD-ABB5-FFD2A4AD9FC0}" type="pres">
      <dgm:prSet presAssocID="{B6CF3427-DE35-49D4-8AE6-E8505ACF0A22}" presName="compositeNode" presStyleCnt="0">
        <dgm:presLayoutVars>
          <dgm:bulletEnabled val="1"/>
        </dgm:presLayoutVars>
      </dgm:prSet>
      <dgm:spPr/>
    </dgm:pt>
    <dgm:pt modelId="{F154D92C-8AFE-4A13-9C4A-945DDA5332D5}" type="pres">
      <dgm:prSet presAssocID="{B6CF3427-DE35-49D4-8AE6-E8505ACF0A22}" presName="bgRect" presStyleLbl="node1" presStyleIdx="0" presStyleCnt="3" custLinFactNeighborX="-5129"/>
      <dgm:spPr/>
      <dgm:t>
        <a:bodyPr/>
        <a:lstStyle/>
        <a:p>
          <a:endParaRPr lang="en-US"/>
        </a:p>
      </dgm:t>
    </dgm:pt>
    <dgm:pt modelId="{32987979-9A1A-4366-AD61-07DBB5852CB5}" type="pres">
      <dgm:prSet presAssocID="{B6CF3427-DE35-49D4-8AE6-E8505ACF0A2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EA3BF-ADC4-4E7A-B35F-0E1BB6C7EBDE}" type="pres">
      <dgm:prSet presAssocID="{B6CF3427-DE35-49D4-8AE6-E8505ACF0A2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966E-991E-4B25-8552-1566029368D4}" type="pres">
      <dgm:prSet presAssocID="{B1723CA1-20C8-4EC0-BF3C-E90C7EF96159}" presName="hSp" presStyleCnt="0"/>
      <dgm:spPr/>
    </dgm:pt>
    <dgm:pt modelId="{4AF49B67-60A6-4553-AFA6-71561C887005}" type="pres">
      <dgm:prSet presAssocID="{B1723CA1-20C8-4EC0-BF3C-E90C7EF96159}" presName="vProcSp" presStyleCnt="0"/>
      <dgm:spPr/>
    </dgm:pt>
    <dgm:pt modelId="{775069EC-2909-40BE-82B8-C64B51689AC4}" type="pres">
      <dgm:prSet presAssocID="{B1723CA1-20C8-4EC0-BF3C-E90C7EF96159}" presName="vSp1" presStyleCnt="0"/>
      <dgm:spPr/>
    </dgm:pt>
    <dgm:pt modelId="{D7BE9CC8-093A-4797-9EB3-72E951568E2B}" type="pres">
      <dgm:prSet presAssocID="{B1723CA1-20C8-4EC0-BF3C-E90C7EF96159}" presName="simulatedConn" presStyleLbl="solidFgAcc1" presStyleIdx="0" presStyleCnt="2"/>
      <dgm:spPr>
        <a:ln>
          <a:solidFill>
            <a:schemeClr val="tx1"/>
          </a:solidFill>
        </a:ln>
      </dgm:spPr>
    </dgm:pt>
    <dgm:pt modelId="{77142347-DAA7-41DA-8F50-5060DC5B4C75}" type="pres">
      <dgm:prSet presAssocID="{B1723CA1-20C8-4EC0-BF3C-E90C7EF96159}" presName="vSp2" presStyleCnt="0"/>
      <dgm:spPr/>
    </dgm:pt>
    <dgm:pt modelId="{EB648FB6-B312-403F-ADCB-8F699672B8C1}" type="pres">
      <dgm:prSet presAssocID="{B1723CA1-20C8-4EC0-BF3C-E90C7EF96159}" presName="sibTrans" presStyleCnt="0"/>
      <dgm:spPr/>
    </dgm:pt>
    <dgm:pt modelId="{E629A73F-7BC3-4945-94E6-32EC3378B0B2}" type="pres">
      <dgm:prSet presAssocID="{95C7ECCB-CDE3-44F3-B85D-ECEF206F000D}" presName="compositeNode" presStyleCnt="0">
        <dgm:presLayoutVars>
          <dgm:bulletEnabled val="1"/>
        </dgm:presLayoutVars>
      </dgm:prSet>
      <dgm:spPr/>
    </dgm:pt>
    <dgm:pt modelId="{82A4B1D1-615B-4DA5-86E2-52960FEDF681}" type="pres">
      <dgm:prSet presAssocID="{95C7ECCB-CDE3-44F3-B85D-ECEF206F000D}" presName="bgRect" presStyleLbl="node1" presStyleIdx="1" presStyleCnt="3"/>
      <dgm:spPr/>
      <dgm:t>
        <a:bodyPr/>
        <a:lstStyle/>
        <a:p>
          <a:endParaRPr lang="en-US"/>
        </a:p>
      </dgm:t>
    </dgm:pt>
    <dgm:pt modelId="{211EA36C-963B-420E-A84D-E62101262AC8}" type="pres">
      <dgm:prSet presAssocID="{95C7ECCB-CDE3-44F3-B85D-ECEF206F000D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3E76F-394C-4E6D-B62E-5EAA3F6D5152}" type="pres">
      <dgm:prSet presAssocID="{95C7ECCB-CDE3-44F3-B85D-ECEF206F000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5CDF1-F47F-4D40-896B-AB490562DC5F}" type="pres">
      <dgm:prSet presAssocID="{5C9A649E-3A68-47C6-B3A2-E517D2EFEE0D}" presName="hSp" presStyleCnt="0"/>
      <dgm:spPr/>
    </dgm:pt>
    <dgm:pt modelId="{3CE5FAE9-FC23-4A45-8250-CC6DB1DA4B31}" type="pres">
      <dgm:prSet presAssocID="{5C9A649E-3A68-47C6-B3A2-E517D2EFEE0D}" presName="vProcSp" presStyleCnt="0"/>
      <dgm:spPr/>
    </dgm:pt>
    <dgm:pt modelId="{BD301A29-2CE1-4CFC-8E17-ED515285334A}" type="pres">
      <dgm:prSet presAssocID="{5C9A649E-3A68-47C6-B3A2-E517D2EFEE0D}" presName="vSp1" presStyleCnt="0"/>
      <dgm:spPr/>
    </dgm:pt>
    <dgm:pt modelId="{189AAA6D-AC90-479E-AAD0-88FA8EBE929A}" type="pres">
      <dgm:prSet presAssocID="{5C9A649E-3A68-47C6-B3A2-E517D2EFEE0D}" presName="simulatedConn" presStyleLbl="solidFgAcc1" presStyleIdx="1" presStyleCnt="2"/>
      <dgm:spPr>
        <a:ln>
          <a:solidFill>
            <a:schemeClr val="tx1"/>
          </a:solidFill>
        </a:ln>
      </dgm:spPr>
    </dgm:pt>
    <dgm:pt modelId="{89C4993C-0679-4AEF-82E2-14A9A1B038A8}" type="pres">
      <dgm:prSet presAssocID="{5C9A649E-3A68-47C6-B3A2-E517D2EFEE0D}" presName="vSp2" presStyleCnt="0"/>
      <dgm:spPr/>
    </dgm:pt>
    <dgm:pt modelId="{DE0CFB3A-8FFE-424C-ADC5-D6F1C0057976}" type="pres">
      <dgm:prSet presAssocID="{5C9A649E-3A68-47C6-B3A2-E517D2EFEE0D}" presName="sibTrans" presStyleCnt="0"/>
      <dgm:spPr/>
    </dgm:pt>
    <dgm:pt modelId="{57598202-44EE-4920-83EE-3A4EDBC2E6E1}" type="pres">
      <dgm:prSet presAssocID="{3A0CA1C0-37A6-4848-8C14-7297696229B0}" presName="compositeNode" presStyleCnt="0">
        <dgm:presLayoutVars>
          <dgm:bulletEnabled val="1"/>
        </dgm:presLayoutVars>
      </dgm:prSet>
      <dgm:spPr/>
    </dgm:pt>
    <dgm:pt modelId="{84165458-A6EC-405B-A07B-BE4F63D9B3EE}" type="pres">
      <dgm:prSet presAssocID="{3A0CA1C0-37A6-4848-8C14-7297696229B0}" presName="bgRect" presStyleLbl="node1" presStyleIdx="2" presStyleCnt="3"/>
      <dgm:spPr/>
      <dgm:t>
        <a:bodyPr/>
        <a:lstStyle/>
        <a:p>
          <a:endParaRPr lang="en-US"/>
        </a:p>
      </dgm:t>
    </dgm:pt>
    <dgm:pt modelId="{398AEB02-39C6-42D0-9A78-6C918A6CE7D5}" type="pres">
      <dgm:prSet presAssocID="{3A0CA1C0-37A6-4848-8C14-7297696229B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7FFED-7A75-4258-AFCE-FBC0D24D00B6}" type="pres">
      <dgm:prSet presAssocID="{3A0CA1C0-37A6-4848-8C14-7297696229B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345D79-0F7C-4B21-BC4D-66720BAE956D}" type="presOf" srcId="{B6CF3427-DE35-49D4-8AE6-E8505ACF0A22}" destId="{F154D92C-8AFE-4A13-9C4A-945DDA5332D5}" srcOrd="0" destOrd="0" presId="urn:microsoft.com/office/officeart/2005/8/layout/hProcess7"/>
    <dgm:cxn modelId="{C45CCB45-E916-4456-8469-A1B6D9FD9A5B}" type="presOf" srcId="{3A0CA1C0-37A6-4848-8C14-7297696229B0}" destId="{84165458-A6EC-405B-A07B-BE4F63D9B3EE}" srcOrd="0" destOrd="0" presId="urn:microsoft.com/office/officeart/2005/8/layout/hProcess7"/>
    <dgm:cxn modelId="{B67831B5-92EF-4471-A3ED-59144925BA3C}" srcId="{3FB6E0CD-43CC-45AE-9F96-AEDB07B74290}" destId="{B6CF3427-DE35-49D4-8AE6-E8505ACF0A22}" srcOrd="0" destOrd="0" parTransId="{A9D75665-A6CD-4D06-B112-8EADD3F1DC8E}" sibTransId="{B1723CA1-20C8-4EC0-BF3C-E90C7EF96159}"/>
    <dgm:cxn modelId="{F434B80B-702A-4718-973B-DE79E4CA2D9B}" type="presOf" srcId="{6BAA0EE4-E216-4DFE-8098-6F29AB1DF33F}" destId="{B01EA3BF-ADC4-4E7A-B35F-0E1BB6C7EBDE}" srcOrd="0" destOrd="0" presId="urn:microsoft.com/office/officeart/2005/8/layout/hProcess7"/>
    <dgm:cxn modelId="{34E895C1-A961-4F38-A140-B29CE79E45BB}" type="presOf" srcId="{CED13FC5-B4FC-4E9E-8936-C1B295C3ACF4}" destId="{0EB3E76F-394C-4E6D-B62E-5EAA3F6D5152}" srcOrd="0" destOrd="0" presId="urn:microsoft.com/office/officeart/2005/8/layout/hProcess7"/>
    <dgm:cxn modelId="{8030C36E-0425-40C9-939B-EAC1AFA89D9A}" srcId="{3A0CA1C0-37A6-4848-8C14-7297696229B0}" destId="{1D7C19CA-341A-4958-A577-435C4AF63710}" srcOrd="0" destOrd="0" parTransId="{160BF78B-E1E3-4A15-8B14-D41B149992B2}" sibTransId="{8B722576-35BE-4C0B-A274-36ED5C13BD63}"/>
    <dgm:cxn modelId="{05305F2C-0E0C-4CE4-8E1F-CAE5AC0A5956}" type="presOf" srcId="{3FB6E0CD-43CC-45AE-9F96-AEDB07B74290}" destId="{783AE301-0B7B-45D8-971F-96A0627557D0}" srcOrd="0" destOrd="0" presId="urn:microsoft.com/office/officeart/2005/8/layout/hProcess7"/>
    <dgm:cxn modelId="{199D4004-210A-45EF-AAEE-8018BCBB8532}" type="presOf" srcId="{B6CF3427-DE35-49D4-8AE6-E8505ACF0A22}" destId="{32987979-9A1A-4366-AD61-07DBB5852CB5}" srcOrd="1" destOrd="0" presId="urn:microsoft.com/office/officeart/2005/8/layout/hProcess7"/>
    <dgm:cxn modelId="{B6CFFCD0-77FB-4A2A-99CF-71046B334CC5}" type="presOf" srcId="{95C7ECCB-CDE3-44F3-B85D-ECEF206F000D}" destId="{211EA36C-963B-420E-A84D-E62101262AC8}" srcOrd="1" destOrd="0" presId="urn:microsoft.com/office/officeart/2005/8/layout/hProcess7"/>
    <dgm:cxn modelId="{0530F3D5-AA0B-4967-BEFA-C20B480B61BE}" srcId="{3FB6E0CD-43CC-45AE-9F96-AEDB07B74290}" destId="{3A0CA1C0-37A6-4848-8C14-7297696229B0}" srcOrd="2" destOrd="0" parTransId="{5381DAFE-095B-48E5-A697-2CDB66990BEF}" sibTransId="{88F9D7CB-D417-4A0F-B031-946FA6B26852}"/>
    <dgm:cxn modelId="{2548F2DE-E19F-4CA0-ABB3-CABE028BE9DC}" type="presOf" srcId="{3A0CA1C0-37A6-4848-8C14-7297696229B0}" destId="{398AEB02-39C6-42D0-9A78-6C918A6CE7D5}" srcOrd="1" destOrd="0" presId="urn:microsoft.com/office/officeart/2005/8/layout/hProcess7"/>
    <dgm:cxn modelId="{4543E9B6-5FFB-4058-9D62-7710B995642D}" srcId="{B6CF3427-DE35-49D4-8AE6-E8505ACF0A22}" destId="{6BAA0EE4-E216-4DFE-8098-6F29AB1DF33F}" srcOrd="0" destOrd="0" parTransId="{77AD5A4C-0EA8-4F6D-87E0-6C297D313883}" sibTransId="{3FD1894A-ED39-4FD5-A2A4-5881EAA4DA7F}"/>
    <dgm:cxn modelId="{78242A72-59B3-4393-AEEF-1E9777177199}" srcId="{3FB6E0CD-43CC-45AE-9F96-AEDB07B74290}" destId="{95C7ECCB-CDE3-44F3-B85D-ECEF206F000D}" srcOrd="1" destOrd="0" parTransId="{9BB3B48E-EE10-4543-86C4-F517795A17B3}" sibTransId="{5C9A649E-3A68-47C6-B3A2-E517D2EFEE0D}"/>
    <dgm:cxn modelId="{D2289952-1418-4A7A-84EE-EA9DE9A7F740}" srcId="{95C7ECCB-CDE3-44F3-B85D-ECEF206F000D}" destId="{CED13FC5-B4FC-4E9E-8936-C1B295C3ACF4}" srcOrd="0" destOrd="0" parTransId="{03A6608A-61B7-4AC3-8763-597A23137726}" sibTransId="{43B4066C-DBAC-4037-8400-E6B4622EBDE4}"/>
    <dgm:cxn modelId="{0DABDB0F-3A5B-4B66-B387-CC3931F07250}" type="presOf" srcId="{1D7C19CA-341A-4958-A577-435C4AF63710}" destId="{A7A7FFED-7A75-4258-AFCE-FBC0D24D00B6}" srcOrd="0" destOrd="0" presId="urn:microsoft.com/office/officeart/2005/8/layout/hProcess7"/>
    <dgm:cxn modelId="{EC0D1835-2351-4CDA-AC53-4312AC838646}" type="presOf" srcId="{95C7ECCB-CDE3-44F3-B85D-ECEF206F000D}" destId="{82A4B1D1-615B-4DA5-86E2-52960FEDF681}" srcOrd="0" destOrd="0" presId="urn:microsoft.com/office/officeart/2005/8/layout/hProcess7"/>
    <dgm:cxn modelId="{3EA1A7A3-D827-4797-9BE2-ACE70763F531}" type="presParOf" srcId="{783AE301-0B7B-45D8-971F-96A0627557D0}" destId="{0B34A907-D616-41BD-ABB5-FFD2A4AD9FC0}" srcOrd="0" destOrd="0" presId="urn:microsoft.com/office/officeart/2005/8/layout/hProcess7"/>
    <dgm:cxn modelId="{35BE8BED-D980-4CA0-8557-E22952148EF9}" type="presParOf" srcId="{0B34A907-D616-41BD-ABB5-FFD2A4AD9FC0}" destId="{F154D92C-8AFE-4A13-9C4A-945DDA5332D5}" srcOrd="0" destOrd="0" presId="urn:microsoft.com/office/officeart/2005/8/layout/hProcess7"/>
    <dgm:cxn modelId="{919D2040-4339-45F0-A91E-42286CA55C62}" type="presParOf" srcId="{0B34A907-D616-41BD-ABB5-FFD2A4AD9FC0}" destId="{32987979-9A1A-4366-AD61-07DBB5852CB5}" srcOrd="1" destOrd="0" presId="urn:microsoft.com/office/officeart/2005/8/layout/hProcess7"/>
    <dgm:cxn modelId="{43FEC742-0904-4EDF-9E7D-1FAFFCBA2A35}" type="presParOf" srcId="{0B34A907-D616-41BD-ABB5-FFD2A4AD9FC0}" destId="{B01EA3BF-ADC4-4E7A-B35F-0E1BB6C7EBDE}" srcOrd="2" destOrd="0" presId="urn:microsoft.com/office/officeart/2005/8/layout/hProcess7"/>
    <dgm:cxn modelId="{C644988F-D94E-4AFA-B7DF-DE10EFC6160E}" type="presParOf" srcId="{783AE301-0B7B-45D8-971F-96A0627557D0}" destId="{AFC1966E-991E-4B25-8552-1566029368D4}" srcOrd="1" destOrd="0" presId="urn:microsoft.com/office/officeart/2005/8/layout/hProcess7"/>
    <dgm:cxn modelId="{1DDCD15D-25BD-44D3-96E3-4288CADA9659}" type="presParOf" srcId="{783AE301-0B7B-45D8-971F-96A0627557D0}" destId="{4AF49B67-60A6-4553-AFA6-71561C887005}" srcOrd="2" destOrd="0" presId="urn:microsoft.com/office/officeart/2005/8/layout/hProcess7"/>
    <dgm:cxn modelId="{5211ADF8-0095-4F36-8CE6-A860A6A4228E}" type="presParOf" srcId="{4AF49B67-60A6-4553-AFA6-71561C887005}" destId="{775069EC-2909-40BE-82B8-C64B51689AC4}" srcOrd="0" destOrd="0" presId="urn:microsoft.com/office/officeart/2005/8/layout/hProcess7"/>
    <dgm:cxn modelId="{BB255F3A-70CE-4C00-8E28-7072A9AEE563}" type="presParOf" srcId="{4AF49B67-60A6-4553-AFA6-71561C887005}" destId="{D7BE9CC8-093A-4797-9EB3-72E951568E2B}" srcOrd="1" destOrd="0" presId="urn:microsoft.com/office/officeart/2005/8/layout/hProcess7"/>
    <dgm:cxn modelId="{DB68089E-07A1-4DCA-812B-471046F97F32}" type="presParOf" srcId="{4AF49B67-60A6-4553-AFA6-71561C887005}" destId="{77142347-DAA7-41DA-8F50-5060DC5B4C75}" srcOrd="2" destOrd="0" presId="urn:microsoft.com/office/officeart/2005/8/layout/hProcess7"/>
    <dgm:cxn modelId="{482CEC63-C171-4E17-A7F6-99998CE0D299}" type="presParOf" srcId="{783AE301-0B7B-45D8-971F-96A0627557D0}" destId="{EB648FB6-B312-403F-ADCB-8F699672B8C1}" srcOrd="3" destOrd="0" presId="urn:microsoft.com/office/officeart/2005/8/layout/hProcess7"/>
    <dgm:cxn modelId="{BD14C50E-AE26-4DF2-80AF-DE2AB06516D4}" type="presParOf" srcId="{783AE301-0B7B-45D8-971F-96A0627557D0}" destId="{E629A73F-7BC3-4945-94E6-32EC3378B0B2}" srcOrd="4" destOrd="0" presId="urn:microsoft.com/office/officeart/2005/8/layout/hProcess7"/>
    <dgm:cxn modelId="{C7DAF689-DDD1-485E-9745-DF03AE96D716}" type="presParOf" srcId="{E629A73F-7BC3-4945-94E6-32EC3378B0B2}" destId="{82A4B1D1-615B-4DA5-86E2-52960FEDF681}" srcOrd="0" destOrd="0" presId="urn:microsoft.com/office/officeart/2005/8/layout/hProcess7"/>
    <dgm:cxn modelId="{DA68C305-0780-4B3F-8848-D3335C427131}" type="presParOf" srcId="{E629A73F-7BC3-4945-94E6-32EC3378B0B2}" destId="{211EA36C-963B-420E-A84D-E62101262AC8}" srcOrd="1" destOrd="0" presId="urn:microsoft.com/office/officeart/2005/8/layout/hProcess7"/>
    <dgm:cxn modelId="{F4335FFF-2347-4F64-B647-8DBB34F5763C}" type="presParOf" srcId="{E629A73F-7BC3-4945-94E6-32EC3378B0B2}" destId="{0EB3E76F-394C-4E6D-B62E-5EAA3F6D5152}" srcOrd="2" destOrd="0" presId="urn:microsoft.com/office/officeart/2005/8/layout/hProcess7"/>
    <dgm:cxn modelId="{E7FF86B5-6DFA-4357-AB2A-41C9D0F412DD}" type="presParOf" srcId="{783AE301-0B7B-45D8-971F-96A0627557D0}" destId="{F675CDF1-F47F-4D40-896B-AB490562DC5F}" srcOrd="5" destOrd="0" presId="urn:microsoft.com/office/officeart/2005/8/layout/hProcess7"/>
    <dgm:cxn modelId="{76344B84-AA25-479E-864C-2117B104C0A7}" type="presParOf" srcId="{783AE301-0B7B-45D8-971F-96A0627557D0}" destId="{3CE5FAE9-FC23-4A45-8250-CC6DB1DA4B31}" srcOrd="6" destOrd="0" presId="urn:microsoft.com/office/officeart/2005/8/layout/hProcess7"/>
    <dgm:cxn modelId="{FA0150A4-0A2B-4C9D-9E69-E683B9287AA1}" type="presParOf" srcId="{3CE5FAE9-FC23-4A45-8250-CC6DB1DA4B31}" destId="{BD301A29-2CE1-4CFC-8E17-ED515285334A}" srcOrd="0" destOrd="0" presId="urn:microsoft.com/office/officeart/2005/8/layout/hProcess7"/>
    <dgm:cxn modelId="{605ADC94-EF14-45C9-9C71-0F7FD03C9AD3}" type="presParOf" srcId="{3CE5FAE9-FC23-4A45-8250-CC6DB1DA4B31}" destId="{189AAA6D-AC90-479E-AAD0-88FA8EBE929A}" srcOrd="1" destOrd="0" presId="urn:microsoft.com/office/officeart/2005/8/layout/hProcess7"/>
    <dgm:cxn modelId="{1F5D2E8E-2A25-415E-B971-F1120053F504}" type="presParOf" srcId="{3CE5FAE9-FC23-4A45-8250-CC6DB1DA4B31}" destId="{89C4993C-0679-4AEF-82E2-14A9A1B038A8}" srcOrd="2" destOrd="0" presId="urn:microsoft.com/office/officeart/2005/8/layout/hProcess7"/>
    <dgm:cxn modelId="{7CF1A47D-3B7C-4892-B75C-F04D088F4790}" type="presParOf" srcId="{783AE301-0B7B-45D8-971F-96A0627557D0}" destId="{DE0CFB3A-8FFE-424C-ADC5-D6F1C0057976}" srcOrd="7" destOrd="0" presId="urn:microsoft.com/office/officeart/2005/8/layout/hProcess7"/>
    <dgm:cxn modelId="{6F6A6145-164E-4C0C-AE31-28ADE235931D}" type="presParOf" srcId="{783AE301-0B7B-45D8-971F-96A0627557D0}" destId="{57598202-44EE-4920-83EE-3A4EDBC2E6E1}" srcOrd="8" destOrd="0" presId="urn:microsoft.com/office/officeart/2005/8/layout/hProcess7"/>
    <dgm:cxn modelId="{65D1AF9F-BE47-4CD1-9DE1-ECE22114F718}" type="presParOf" srcId="{57598202-44EE-4920-83EE-3A4EDBC2E6E1}" destId="{84165458-A6EC-405B-A07B-BE4F63D9B3EE}" srcOrd="0" destOrd="0" presId="urn:microsoft.com/office/officeart/2005/8/layout/hProcess7"/>
    <dgm:cxn modelId="{BC07A77A-7937-4CD1-879A-A0434F1C20FB}" type="presParOf" srcId="{57598202-44EE-4920-83EE-3A4EDBC2E6E1}" destId="{398AEB02-39C6-42D0-9A78-6C918A6CE7D5}" srcOrd="1" destOrd="0" presId="urn:microsoft.com/office/officeart/2005/8/layout/hProcess7"/>
    <dgm:cxn modelId="{1AF4789C-5766-46A2-8E4F-8DC768C80883}" type="presParOf" srcId="{57598202-44EE-4920-83EE-3A4EDBC2E6E1}" destId="{A7A7FFED-7A75-4258-AFCE-FBC0D24D00B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373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-322472" y="610483"/>
        <a:ext cx="812918" cy="165227"/>
      </dsp:txXfrm>
    </dsp:sp>
    <dsp:sp modelId="{B01EA3BF-ADC4-4E7A-B35F-0E1BB6C7EBDE}">
      <dsp:nvSpPr>
        <dsp:cNvPr id="0" name=""/>
        <dsp:cNvSpPr/>
      </dsp:nvSpPr>
      <dsp:spPr>
        <a:xfrm>
          <a:off x="166600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Linear A &amp; u, Remote BC, </a:t>
          </a:r>
          <a:r>
            <a:rPr lang="en-US" sz="1050" kern="1200" dirty="0" err="1" smtClean="0"/>
            <a:t>Uni</a:t>
          </a:r>
          <a:r>
            <a:rPr lang="en-US" sz="1050" kern="1200" dirty="0" smtClean="0"/>
            <a:t>-Directional</a:t>
          </a:r>
          <a:endParaRPr lang="en-US" sz="1050" kern="1200" dirty="0"/>
        </a:p>
      </dsp:txBody>
      <dsp:txXfrm>
        <a:off x="166600" y="286637"/>
        <a:ext cx="615471" cy="991364"/>
      </dsp:txXfrm>
    </dsp:sp>
    <dsp:sp modelId="{82A4B1D1-615B-4DA5-86E2-52960FEDF681}">
      <dsp:nvSpPr>
        <dsp:cNvPr id="0" name=""/>
        <dsp:cNvSpPr/>
      </dsp:nvSpPr>
      <dsp:spPr>
        <a:xfrm>
          <a:off x="856424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532579" y="610483"/>
        <a:ext cx="812918" cy="165227"/>
      </dsp:txXfrm>
    </dsp:sp>
    <dsp:sp modelId="{D7BE9CC8-093A-4797-9EB3-72E951568E2B}">
      <dsp:nvSpPr>
        <dsp:cNvPr id="0" name=""/>
        <dsp:cNvSpPr/>
      </dsp:nvSpPr>
      <dsp:spPr>
        <a:xfrm rot="5400000">
          <a:off x="787687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21652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Linear A &amp; u, Remote BC, Bi- Directional</a:t>
          </a:r>
          <a:endParaRPr lang="en-US" sz="1050" kern="1200" dirty="0"/>
        </a:p>
      </dsp:txBody>
      <dsp:txXfrm>
        <a:off x="1021652" y="286637"/>
        <a:ext cx="615471" cy="991364"/>
      </dsp:txXfrm>
    </dsp:sp>
    <dsp:sp modelId="{9FF9C7A6-A450-4140-9EC7-6C5A368A80B8}">
      <dsp:nvSpPr>
        <dsp:cNvPr id="0" name=""/>
        <dsp:cNvSpPr/>
      </dsp:nvSpPr>
      <dsp:spPr>
        <a:xfrm>
          <a:off x="1737565" y="288085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1413720" y="611930"/>
        <a:ext cx="812918" cy="165227"/>
      </dsp:txXfrm>
    </dsp:sp>
    <dsp:sp modelId="{189AAA6D-AC90-479E-AAD0-88FA8EBE929A}">
      <dsp:nvSpPr>
        <dsp:cNvPr id="0" name=""/>
        <dsp:cNvSpPr/>
      </dsp:nvSpPr>
      <dsp:spPr>
        <a:xfrm rot="5400000">
          <a:off x="1642739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A0689-15A6-44B4-A367-7082E6BE0573}">
      <dsp:nvSpPr>
        <dsp:cNvPr id="0" name=""/>
        <dsp:cNvSpPr/>
      </dsp:nvSpPr>
      <dsp:spPr>
        <a:xfrm>
          <a:off x="1902793" y="288085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Linear Flow Field </a:t>
          </a:r>
          <a:r>
            <a:rPr lang="en-US" sz="1200" kern="1200" dirty="0" smtClean="0"/>
            <a:t>Active </a:t>
          </a:r>
          <a:r>
            <a:rPr lang="en-US" sz="1200" kern="1200" dirty="0" smtClean="0"/>
            <a:t>BC</a:t>
          </a:r>
          <a:endParaRPr lang="en-US" sz="1200" kern="1200" dirty="0"/>
        </a:p>
      </dsp:txBody>
      <dsp:txXfrm>
        <a:off x="1902793" y="288085"/>
        <a:ext cx="615471" cy="991364"/>
      </dsp:txXfrm>
    </dsp:sp>
    <dsp:sp modelId="{07A970B8-029F-4D76-8649-21B5F82F06CD}">
      <dsp:nvSpPr>
        <dsp:cNvPr id="0" name=""/>
        <dsp:cNvSpPr/>
      </dsp:nvSpPr>
      <dsp:spPr>
        <a:xfrm>
          <a:off x="2566527" y="286637"/>
          <a:ext cx="826136" cy="991364"/>
        </a:xfrm>
        <a:prstGeom prst="roundRect">
          <a:avLst>
            <a:gd name="adj" fmla="val 5000"/>
          </a:avLst>
        </a:prstGeom>
        <a:solidFill>
          <a:srgbClr val="2828C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Advection</a:t>
          </a:r>
          <a:endParaRPr lang="en-US" sz="900" kern="1200" dirty="0"/>
        </a:p>
      </dsp:txBody>
      <dsp:txXfrm rot="16200000">
        <a:off x="2242682" y="610483"/>
        <a:ext cx="812918" cy="165227"/>
      </dsp:txXfrm>
    </dsp:sp>
    <dsp:sp modelId="{800430F9-E75E-4B70-A3C7-A5C8046107F8}">
      <dsp:nvSpPr>
        <dsp:cNvPr id="0" name=""/>
        <dsp:cNvSpPr/>
      </dsp:nvSpPr>
      <dsp:spPr>
        <a:xfrm rot="5400000">
          <a:off x="2497790" y="1074799"/>
          <a:ext cx="145735" cy="12392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E777D-8182-4E59-B5ED-67F5B8689015}">
      <dsp:nvSpPr>
        <dsp:cNvPr id="0" name=""/>
        <dsp:cNvSpPr/>
      </dsp:nvSpPr>
      <dsp:spPr>
        <a:xfrm>
          <a:off x="2731755" y="286637"/>
          <a:ext cx="615471" cy="991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Non-Linear Flow Field (Tidal)</a:t>
          </a:r>
          <a:endParaRPr lang="en-US" sz="1200" kern="1200" dirty="0"/>
        </a:p>
      </dsp:txBody>
      <dsp:txXfrm>
        <a:off x="2731755" y="286637"/>
        <a:ext cx="615471" cy="991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90" y="244641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-321222" y="566054"/>
        <a:ext cx="806812" cy="163986"/>
      </dsp:txXfrm>
    </dsp:sp>
    <dsp:sp modelId="{B01EA3BF-ADC4-4E7A-B35F-0E1BB6C7EBDE}">
      <dsp:nvSpPr>
        <dsp:cNvPr id="0" name=""/>
        <dsp:cNvSpPr/>
      </dsp:nvSpPr>
      <dsp:spPr>
        <a:xfrm>
          <a:off x="164176" y="244641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Gaussian Linear A &amp; K, Remote BC </a:t>
          </a:r>
          <a:endParaRPr lang="en-US" sz="1100" kern="1200" dirty="0"/>
        </a:p>
      </dsp:txBody>
      <dsp:txXfrm>
        <a:off x="164176" y="244641"/>
        <a:ext cx="610848" cy="983917"/>
      </dsp:txXfrm>
    </dsp:sp>
    <dsp:sp modelId="{82A4B1D1-615B-4DA5-86E2-52960FEDF681}">
      <dsp:nvSpPr>
        <dsp:cNvPr id="0" name=""/>
        <dsp:cNvSpPr/>
      </dsp:nvSpPr>
      <dsp:spPr>
        <a:xfrm>
          <a:off x="848819" y="244641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527406" y="566054"/>
        <a:ext cx="806812" cy="163986"/>
      </dsp:txXfrm>
    </dsp:sp>
    <dsp:sp modelId="{D7BE9CC8-093A-4797-9EB3-72E951568E2B}">
      <dsp:nvSpPr>
        <dsp:cNvPr id="0" name=""/>
        <dsp:cNvSpPr/>
      </dsp:nvSpPr>
      <dsp:spPr>
        <a:xfrm rot="5400000">
          <a:off x="780619" y="1026644"/>
          <a:ext cx="144599" cy="122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12805" y="244641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Gaussian Linear A &amp; K, </a:t>
          </a:r>
          <a:r>
            <a:rPr lang="en-US" sz="1100" kern="1200" dirty="0" smtClean="0"/>
            <a:t>Active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BC </a:t>
          </a:r>
          <a:endParaRPr lang="en-US" sz="1100" kern="1200" dirty="0"/>
        </a:p>
      </dsp:txBody>
      <dsp:txXfrm>
        <a:off x="1012805" y="244641"/>
        <a:ext cx="610848" cy="983917"/>
      </dsp:txXfrm>
    </dsp:sp>
    <dsp:sp modelId="{9FF9C7A6-A450-4140-9EC7-6C5A368A80B8}">
      <dsp:nvSpPr>
        <dsp:cNvPr id="0" name=""/>
        <dsp:cNvSpPr/>
      </dsp:nvSpPr>
      <dsp:spPr>
        <a:xfrm>
          <a:off x="1697638" y="246077"/>
          <a:ext cx="819931" cy="983917"/>
        </a:xfrm>
        <a:prstGeom prst="roundRect">
          <a:avLst>
            <a:gd name="adj" fmla="val 5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Dispersion</a:t>
          </a:r>
          <a:endParaRPr lang="en-US" sz="900" kern="1200" dirty="0"/>
        </a:p>
      </dsp:txBody>
      <dsp:txXfrm rot="16200000">
        <a:off x="1376225" y="567490"/>
        <a:ext cx="806812" cy="163986"/>
      </dsp:txXfrm>
    </dsp:sp>
    <dsp:sp modelId="{189AAA6D-AC90-479E-AAD0-88FA8EBE929A}">
      <dsp:nvSpPr>
        <dsp:cNvPr id="0" name=""/>
        <dsp:cNvSpPr/>
      </dsp:nvSpPr>
      <dsp:spPr>
        <a:xfrm rot="5400000">
          <a:off x="1629248" y="1026644"/>
          <a:ext cx="144599" cy="12298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A0689-15A6-44B4-A367-7082E6BE0573}">
      <dsp:nvSpPr>
        <dsp:cNvPr id="0" name=""/>
        <dsp:cNvSpPr/>
      </dsp:nvSpPr>
      <dsp:spPr>
        <a:xfrm>
          <a:off x="1861625" y="246077"/>
          <a:ext cx="610848" cy="9839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Fletcher (1991)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 Flow Field </a:t>
          </a:r>
          <a:r>
            <a:rPr lang="en-US" sz="1100" kern="1200" dirty="0" smtClean="0"/>
            <a:t>Active </a:t>
          </a:r>
          <a:r>
            <a:rPr lang="en-US" sz="1100" kern="1200" dirty="0" smtClean="0"/>
            <a:t>BC</a:t>
          </a:r>
          <a:endParaRPr lang="en-US" sz="1100" kern="1200" dirty="0"/>
        </a:p>
      </dsp:txBody>
      <dsp:txXfrm>
        <a:off x="1861625" y="246077"/>
        <a:ext cx="610848" cy="9839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352" y="0"/>
          <a:ext cx="898326" cy="914400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ODE Solver</a:t>
          </a:r>
          <a:endParaRPr lang="en-US" sz="1000" kern="1200" dirty="0"/>
        </a:p>
      </dsp:txBody>
      <dsp:txXfrm rot="16200000">
        <a:off x="-284718" y="285071"/>
        <a:ext cx="749808" cy="179665"/>
      </dsp:txXfrm>
    </dsp:sp>
    <dsp:sp modelId="{B01EA3BF-ADC4-4E7A-B35F-0E1BB6C7EBDE}">
      <dsp:nvSpPr>
        <dsp:cNvPr id="0" name=""/>
        <dsp:cNvSpPr/>
      </dsp:nvSpPr>
      <dsp:spPr>
        <a:xfrm>
          <a:off x="180018" y="0"/>
          <a:ext cx="669253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Linear Decay  Reaction</a:t>
          </a:r>
          <a:endParaRPr lang="en-US" sz="1400" kern="1200" dirty="0"/>
        </a:p>
      </dsp:txBody>
      <dsp:txXfrm>
        <a:off x="180018" y="0"/>
        <a:ext cx="669253" cy="914400"/>
      </dsp:txXfrm>
    </dsp:sp>
    <dsp:sp modelId="{82A4B1D1-615B-4DA5-86E2-52960FEDF681}">
      <dsp:nvSpPr>
        <dsp:cNvPr id="0" name=""/>
        <dsp:cNvSpPr/>
      </dsp:nvSpPr>
      <dsp:spPr>
        <a:xfrm>
          <a:off x="930120" y="0"/>
          <a:ext cx="898326" cy="914400"/>
        </a:xfrm>
        <a:prstGeom prst="roundRect">
          <a:avLst>
            <a:gd name="adj" fmla="val 5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ODE Solver</a:t>
          </a:r>
          <a:endParaRPr lang="en-US" sz="1000" kern="1200" dirty="0"/>
        </a:p>
      </dsp:txBody>
      <dsp:txXfrm rot="16200000">
        <a:off x="645049" y="285071"/>
        <a:ext cx="749808" cy="179665"/>
      </dsp:txXfrm>
    </dsp:sp>
    <dsp:sp modelId="{D7BE9CC8-093A-4797-9EB3-72E951568E2B}">
      <dsp:nvSpPr>
        <dsp:cNvPr id="0" name=""/>
        <dsp:cNvSpPr/>
      </dsp:nvSpPr>
      <dsp:spPr>
        <a:xfrm rot="5400000">
          <a:off x="868880" y="731320"/>
          <a:ext cx="134347" cy="134748"/>
        </a:xfrm>
        <a:prstGeom prst="flowChartExtra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109786" y="0"/>
          <a:ext cx="669253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Stiff Problem</a:t>
          </a:r>
          <a:endParaRPr lang="en-US" sz="1400" kern="1200" dirty="0"/>
        </a:p>
      </dsp:txBody>
      <dsp:txXfrm>
        <a:off x="1109786" y="0"/>
        <a:ext cx="669253" cy="9144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0" y="0"/>
          <a:ext cx="965701" cy="960120"/>
        </a:xfrm>
        <a:prstGeom prst="roundRect">
          <a:avLst>
            <a:gd name="adj" fmla="val 5000"/>
          </a:avLst>
        </a:prstGeom>
        <a:solidFill>
          <a:srgbClr val="FF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A+R</a:t>
          </a:r>
          <a:endParaRPr lang="en-US" sz="1100" kern="1200" dirty="0"/>
        </a:p>
      </dsp:txBody>
      <dsp:txXfrm rot="16200000">
        <a:off x="-297079" y="297079"/>
        <a:ext cx="787298" cy="193140"/>
      </dsp:txXfrm>
    </dsp:sp>
    <dsp:sp modelId="{B01EA3BF-ADC4-4E7A-B35F-0E1BB6C7EBDE}">
      <dsp:nvSpPr>
        <dsp:cNvPr id="0" name=""/>
        <dsp:cNvSpPr/>
      </dsp:nvSpPr>
      <dsp:spPr>
        <a:xfrm>
          <a:off x="193140" y="0"/>
          <a:ext cx="719447" cy="9601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Gaussian Linear A , u &amp; Decay, </a:t>
          </a:r>
          <a:r>
            <a:rPr lang="en-US" sz="1300" kern="1200" dirty="0" smtClean="0"/>
            <a:t>Active </a:t>
          </a:r>
          <a:r>
            <a:rPr lang="en-US" sz="1300" kern="1200" dirty="0" smtClean="0"/>
            <a:t>BC</a:t>
          </a:r>
          <a:endParaRPr lang="en-US" sz="1300" kern="1200" dirty="0"/>
        </a:p>
      </dsp:txBody>
      <dsp:txXfrm>
        <a:off x="193140" y="0"/>
        <a:ext cx="719447" cy="960120"/>
      </dsp:txXfrm>
    </dsp:sp>
    <dsp:sp modelId="{82A4B1D1-615B-4DA5-86E2-52960FEDF681}">
      <dsp:nvSpPr>
        <dsp:cNvPr id="0" name=""/>
        <dsp:cNvSpPr/>
      </dsp:nvSpPr>
      <dsp:spPr>
        <a:xfrm>
          <a:off x="999879" y="0"/>
          <a:ext cx="965701" cy="960120"/>
        </a:xfrm>
        <a:prstGeom prst="roundRect">
          <a:avLst>
            <a:gd name="adj" fmla="val 5000"/>
          </a:avLst>
        </a:prstGeom>
        <a:solidFill>
          <a:srgbClr val="FF33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A+R</a:t>
          </a:r>
          <a:endParaRPr lang="en-US" sz="1100" kern="1200" dirty="0"/>
        </a:p>
      </dsp:txBody>
      <dsp:txXfrm rot="16200000">
        <a:off x="702800" y="297079"/>
        <a:ext cx="787298" cy="193140"/>
      </dsp:txXfrm>
    </dsp:sp>
    <dsp:sp modelId="{D7BE9CC8-093A-4797-9EB3-72E951568E2B}">
      <dsp:nvSpPr>
        <dsp:cNvPr id="0" name=""/>
        <dsp:cNvSpPr/>
      </dsp:nvSpPr>
      <dsp:spPr>
        <a:xfrm rot="5400000">
          <a:off x="934152" y="750722"/>
          <a:ext cx="141111" cy="14485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193019" y="0"/>
          <a:ext cx="719447" cy="9601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Tidal Flow Field, Linear Decay </a:t>
          </a:r>
          <a:endParaRPr lang="en-US" sz="1300" kern="1200" dirty="0"/>
        </a:p>
      </dsp:txBody>
      <dsp:txXfrm>
        <a:off x="1193019" y="0"/>
        <a:ext cx="719447" cy="9601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190" y="0"/>
          <a:ext cx="818963" cy="914400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-292817" y="293007"/>
        <a:ext cx="749808" cy="163792"/>
      </dsp:txXfrm>
    </dsp:sp>
    <dsp:sp modelId="{B01EA3BF-ADC4-4E7A-B35F-0E1BB6C7EBDE}">
      <dsp:nvSpPr>
        <dsp:cNvPr id="0" name=""/>
        <dsp:cNvSpPr/>
      </dsp:nvSpPr>
      <dsp:spPr>
        <a:xfrm>
          <a:off x="163983" y="0"/>
          <a:ext cx="610128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Gaussian Linear A, u,&amp; K, </a:t>
          </a:r>
          <a:r>
            <a:rPr lang="en-US" sz="1200" kern="1200" dirty="0" smtClean="0">
              <a:solidFill>
                <a:schemeClr val="tx1"/>
              </a:solidFill>
            </a:rPr>
            <a:t>Active </a:t>
          </a:r>
          <a:r>
            <a:rPr lang="en-US" sz="1200" kern="1200" dirty="0" smtClean="0">
              <a:solidFill>
                <a:schemeClr val="tx1"/>
              </a:solidFill>
            </a:rPr>
            <a:t>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3983" y="0"/>
        <a:ext cx="610128" cy="914400"/>
      </dsp:txXfrm>
    </dsp:sp>
    <dsp:sp modelId="{82A4B1D1-615B-4DA5-86E2-52960FEDF681}">
      <dsp:nvSpPr>
        <dsp:cNvPr id="0" name=""/>
        <dsp:cNvSpPr/>
      </dsp:nvSpPr>
      <dsp:spPr>
        <a:xfrm>
          <a:off x="822077" y="0"/>
          <a:ext cx="818963" cy="914400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529070" y="293007"/>
        <a:ext cx="749808" cy="163792"/>
      </dsp:txXfrm>
    </dsp:sp>
    <dsp:sp modelId="{D7BE9CC8-093A-4797-9EB3-72E951568E2B}">
      <dsp:nvSpPr>
        <dsp:cNvPr id="0" name=""/>
        <dsp:cNvSpPr/>
      </dsp:nvSpPr>
      <dsp:spPr>
        <a:xfrm rot="5400000">
          <a:off x="784689" y="722855"/>
          <a:ext cx="134447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985870" y="0"/>
          <a:ext cx="610128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Spatially Variable A, u &amp; K,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Active </a:t>
          </a:r>
          <a:r>
            <a:rPr lang="en-US" sz="1200" kern="1200" dirty="0" smtClean="0">
              <a:solidFill>
                <a:schemeClr val="tx1"/>
              </a:solidFill>
            </a:rPr>
            <a:t>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85870" y="0"/>
        <a:ext cx="610128" cy="914400"/>
      </dsp:txXfrm>
    </dsp:sp>
    <dsp:sp modelId="{42C0DFB8-4235-4D2A-A923-9C6F2C44D059}">
      <dsp:nvSpPr>
        <dsp:cNvPr id="0" name=""/>
        <dsp:cNvSpPr/>
      </dsp:nvSpPr>
      <dsp:spPr>
        <a:xfrm>
          <a:off x="1695445" y="0"/>
          <a:ext cx="818963" cy="914400"/>
        </a:xfrm>
        <a:prstGeom prst="roundRect">
          <a:avLst>
            <a:gd name="adj" fmla="val 5000"/>
          </a:avLst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1402438" y="293007"/>
        <a:ext cx="749808" cy="163792"/>
      </dsp:txXfrm>
    </dsp:sp>
    <dsp:sp modelId="{189AAA6D-AC90-479E-AAD0-88FA8EBE929A}">
      <dsp:nvSpPr>
        <dsp:cNvPr id="0" name=""/>
        <dsp:cNvSpPr/>
      </dsp:nvSpPr>
      <dsp:spPr>
        <a:xfrm rot="5400000">
          <a:off x="1632316" y="722855"/>
          <a:ext cx="134447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3EBF4-631A-4E76-8BC3-2A68EC21970F}">
      <dsp:nvSpPr>
        <dsp:cNvPr id="0" name=""/>
        <dsp:cNvSpPr/>
      </dsp:nvSpPr>
      <dsp:spPr>
        <a:xfrm>
          <a:off x="1859238" y="0"/>
          <a:ext cx="610128" cy="9144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Temporal Variable u and K</a:t>
          </a:r>
          <a:endParaRPr lang="en-US" sz="1200" kern="1200" dirty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Active </a:t>
          </a:r>
          <a:r>
            <a:rPr lang="en-US" sz="1200" kern="1200" dirty="0" smtClean="0">
              <a:solidFill>
                <a:schemeClr val="tx1"/>
              </a:solidFill>
            </a:rPr>
            <a:t>BC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59238" y="0"/>
        <a:ext cx="610128" cy="9144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54D92C-8AFE-4A13-9C4A-945DDA5332D5}">
      <dsp:nvSpPr>
        <dsp:cNvPr id="0" name=""/>
        <dsp:cNvSpPr/>
      </dsp:nvSpPr>
      <dsp:spPr>
        <a:xfrm>
          <a:off x="0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-321033" y="396583"/>
        <a:ext cx="805860" cy="163792"/>
      </dsp:txXfrm>
    </dsp:sp>
    <dsp:sp modelId="{B01EA3BF-ADC4-4E7A-B35F-0E1BB6C7EBDE}">
      <dsp:nvSpPr>
        <dsp:cNvPr id="0" name=""/>
        <dsp:cNvSpPr/>
      </dsp:nvSpPr>
      <dsp:spPr>
        <a:xfrm>
          <a:off x="163792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Gaussian Linear A , u, K &amp; Decay, Remote BC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63792" y="75549"/>
        <a:ext cx="610128" cy="982756"/>
      </dsp:txXfrm>
    </dsp:sp>
    <dsp:sp modelId="{82A4B1D1-615B-4DA5-86E2-52960FEDF681}">
      <dsp:nvSpPr>
        <dsp:cNvPr id="0" name=""/>
        <dsp:cNvSpPr/>
      </dsp:nvSpPr>
      <dsp:spPr>
        <a:xfrm>
          <a:off x="847818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526784" y="396583"/>
        <a:ext cx="805860" cy="163792"/>
      </dsp:txXfrm>
    </dsp:sp>
    <dsp:sp modelId="{D7BE9CC8-093A-4797-9EB3-72E951568E2B}">
      <dsp:nvSpPr>
        <dsp:cNvPr id="0" name=""/>
        <dsp:cNvSpPr/>
      </dsp:nvSpPr>
      <dsp:spPr>
        <a:xfrm rot="5400000">
          <a:off x="779723" y="856335"/>
          <a:ext cx="144378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3E76F-394C-4E6D-B62E-5EAA3F6D5152}">
      <dsp:nvSpPr>
        <dsp:cNvPr id="0" name=""/>
        <dsp:cNvSpPr/>
      </dsp:nvSpPr>
      <dsp:spPr>
        <a:xfrm>
          <a:off x="1011610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Gaussian Linear A , u, K &amp; Decay, </a:t>
          </a:r>
          <a:r>
            <a:rPr lang="en-US" sz="1100" kern="1200" dirty="0" smtClean="0">
              <a:solidFill>
                <a:schemeClr val="tx1"/>
              </a:solidFill>
            </a:rPr>
            <a:t>Active </a:t>
          </a:r>
          <a:r>
            <a:rPr lang="en-US" sz="1100" kern="1200" dirty="0" smtClean="0">
              <a:solidFill>
                <a:schemeClr val="tx1"/>
              </a:solidFill>
            </a:rPr>
            <a:t>BC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011610" y="75549"/>
        <a:ext cx="610128" cy="982756"/>
      </dsp:txXfrm>
    </dsp:sp>
    <dsp:sp modelId="{84165458-A6EC-405B-A07B-BE4F63D9B3EE}">
      <dsp:nvSpPr>
        <dsp:cNvPr id="0" name=""/>
        <dsp:cNvSpPr/>
      </dsp:nvSpPr>
      <dsp:spPr>
        <a:xfrm>
          <a:off x="1695445" y="75549"/>
          <a:ext cx="818963" cy="982756"/>
        </a:xfrm>
        <a:prstGeom prst="roundRect">
          <a:avLst>
            <a:gd name="adj" fmla="val 5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A+D+R</a:t>
          </a:r>
          <a:endParaRPr lang="en-US" sz="900" kern="1200" dirty="0">
            <a:solidFill>
              <a:schemeClr val="tx1"/>
            </a:solidFill>
          </a:endParaRPr>
        </a:p>
      </dsp:txBody>
      <dsp:txXfrm rot="16200000">
        <a:off x="1374411" y="396583"/>
        <a:ext cx="805860" cy="163792"/>
      </dsp:txXfrm>
    </dsp:sp>
    <dsp:sp modelId="{189AAA6D-AC90-479E-AAD0-88FA8EBE929A}">
      <dsp:nvSpPr>
        <dsp:cNvPr id="0" name=""/>
        <dsp:cNvSpPr/>
      </dsp:nvSpPr>
      <dsp:spPr>
        <a:xfrm rot="5400000">
          <a:off x="1627351" y="856335"/>
          <a:ext cx="144378" cy="12284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7FFED-7A75-4258-AFCE-FBC0D24D00B6}">
      <dsp:nvSpPr>
        <dsp:cNvPr id="0" name=""/>
        <dsp:cNvSpPr/>
      </dsp:nvSpPr>
      <dsp:spPr>
        <a:xfrm>
          <a:off x="1859238" y="75549"/>
          <a:ext cx="610128" cy="98275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MMS, Nonlinear Flow Field, K &amp; Source Term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859238" y="75549"/>
        <a:ext cx="610128" cy="982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6200000">
            <a:off x="4130040" y="1859280"/>
            <a:ext cx="1066800" cy="6126480"/>
          </a:xfrm>
          <a:prstGeom prst="downArrow">
            <a:avLst>
              <a:gd name="adj1" fmla="val 50000"/>
              <a:gd name="adj2" fmla="val 49405"/>
            </a:avLst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Complexity</a:t>
            </a:r>
            <a:r>
              <a:rPr lang="en-US" sz="2800" dirty="0" smtClean="0"/>
              <a:t> </a:t>
            </a:r>
            <a:endParaRPr lang="en-US" dirty="0"/>
          </a:p>
        </p:txBody>
      </p:sp>
      <p:graphicFrame>
        <p:nvGraphicFramePr>
          <p:cNvPr id="10" name="Diagram 9"/>
          <p:cNvGraphicFramePr>
            <a:graphicFrameLocks noChangeAspect="1"/>
          </p:cNvGraphicFramePr>
          <p:nvPr/>
        </p:nvGraphicFramePr>
        <p:xfrm>
          <a:off x="720762" y="1691640"/>
          <a:ext cx="3394038" cy="156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>
            <a:graphicFrameLocks noChangeAspect="1"/>
          </p:cNvGraphicFramePr>
          <p:nvPr/>
        </p:nvGraphicFramePr>
        <p:xfrm>
          <a:off x="1005840" y="411480"/>
          <a:ext cx="251757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>
            <a:graphicFrameLocks noChangeAspect="1"/>
          </p:cNvGraphicFramePr>
          <p:nvPr/>
        </p:nvGraphicFramePr>
        <p:xfrm>
          <a:off x="1463040" y="3429000"/>
          <a:ext cx="1828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/>
          <p:cNvGraphicFramePr>
            <a:graphicFrameLocks noChangeAspect="1"/>
          </p:cNvGraphicFramePr>
          <p:nvPr/>
        </p:nvGraphicFramePr>
        <p:xfrm>
          <a:off x="4343400" y="2926080"/>
          <a:ext cx="1965960" cy="96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 16"/>
          <p:cNvGraphicFramePr>
            <a:graphicFrameLocks noChangeAspect="1"/>
          </p:cNvGraphicFramePr>
          <p:nvPr/>
        </p:nvGraphicFramePr>
        <p:xfrm>
          <a:off x="4023360" y="914400"/>
          <a:ext cx="2514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Diagram 17"/>
          <p:cNvGraphicFramePr>
            <a:graphicFrameLocks noChangeAspect="1"/>
          </p:cNvGraphicFramePr>
          <p:nvPr/>
        </p:nvGraphicFramePr>
        <p:xfrm>
          <a:off x="6400800" y="1965960"/>
          <a:ext cx="2514600" cy="113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60120" y="22860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System, D - A - R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0520" y="22860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System, AD - AR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78040" y="2286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ADR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383280" y="365760"/>
            <a:ext cx="640080" cy="137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492240" y="365760"/>
            <a:ext cx="640080" cy="137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173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Kaveh Zamani</cp:lastModifiedBy>
  <cp:revision>13</cp:revision>
  <dcterms:created xsi:type="dcterms:W3CDTF">2006-08-16T00:00:00Z</dcterms:created>
  <dcterms:modified xsi:type="dcterms:W3CDTF">2011-01-12T01:48:14Z</dcterms:modified>
</cp:coreProperties>
</file>