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CC"/>
    <a:srgbClr val="2828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4" autoAdjust="0"/>
    <p:restoredTop sz="94660"/>
  </p:normalViewPr>
  <p:slideViewPr>
    <p:cSldViewPr>
      <p:cViewPr>
        <p:scale>
          <a:sx n="100" d="100"/>
          <a:sy n="100" d="100"/>
        </p:scale>
        <p:origin x="-126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6816963" cy="468169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822960" y="4389120"/>
            <a:ext cx="5623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(XXX). Schematic of the results of a system test involving the advection-reaction (decay) for a Gaussian mass distribution. Dashed lines indicate the analytical solution and solid lines refer to the numerical solution. In the upper tile, the presence of a bug in feeding the source  term generates a lag in the mass distribution; this test was not able to detect the bug because of the symmetry of the test.  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54480" y="548640"/>
            <a:ext cx="5995844" cy="3824710"/>
            <a:chOff x="640080" y="548640"/>
            <a:chExt cx="5995844" cy="3824710"/>
          </a:xfrm>
        </p:grpSpPr>
        <p:grpSp>
          <p:nvGrpSpPr>
            <p:cNvPr id="84" name="Group 83"/>
            <p:cNvGrpSpPr/>
            <p:nvPr/>
          </p:nvGrpSpPr>
          <p:grpSpPr>
            <a:xfrm>
              <a:off x="640080" y="548640"/>
              <a:ext cx="5995050" cy="3767554"/>
              <a:chOff x="640080" y="548640"/>
              <a:chExt cx="5995050" cy="376755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2071" y="1598129"/>
                <a:ext cx="1829594" cy="49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920130" y="2514600"/>
                <a:ext cx="5715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>
                <a:off x="920130" y="868680"/>
                <a:ext cx="1005840" cy="1645921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297570" y="1280160"/>
                <a:ext cx="1005840" cy="123444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794650" y="1280160"/>
                <a:ext cx="1005840" cy="123444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5492130" y="1417320"/>
                <a:ext cx="1005840" cy="109728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486290" y="1417320"/>
                <a:ext cx="1005840" cy="109728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886090" y="2148840"/>
                <a:ext cx="502920" cy="1588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23450" y="2148840"/>
                <a:ext cx="1005840" cy="1588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045155" y="1859288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43490" y="186499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2a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88720" y="1005840"/>
                <a:ext cx="594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t=0</a:t>
                </a:r>
                <a:endParaRPr lang="en-US" sz="1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154680" y="960120"/>
                <a:ext cx="96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t=T/4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20640" y="914400"/>
                <a:ext cx="96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t=T/2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88720" y="2834640"/>
                <a:ext cx="5943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t=T</a:t>
                </a:r>
                <a:endParaRPr lang="en-US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08960" y="2788920"/>
                <a:ext cx="960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t=3T/4</a:t>
                </a:r>
                <a:endParaRPr lang="en-US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029200" y="2743200"/>
                <a:ext cx="960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t=T/2</a:t>
                </a:r>
                <a:endParaRPr lang="en-US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40080" y="3977640"/>
                <a:ext cx="8686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x=0</a:t>
                </a:r>
                <a:endParaRPr lang="en-US" sz="1600" dirty="0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926080" y="548640"/>
                <a:ext cx="1325880" cy="320040"/>
                <a:chOff x="2926080" y="548640"/>
                <a:chExt cx="1325880" cy="320040"/>
              </a:xfrm>
            </p:grpSpPr>
            <p:sp>
              <p:nvSpPr>
                <p:cNvPr id="19" name="Right Arrow 18"/>
                <p:cNvSpPr/>
                <p:nvPr/>
              </p:nvSpPr>
              <p:spPr>
                <a:xfrm>
                  <a:off x="2926080" y="548640"/>
                  <a:ext cx="1325880" cy="13716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ight Arrow 55"/>
                <p:cNvSpPr/>
                <p:nvPr/>
              </p:nvSpPr>
              <p:spPr>
                <a:xfrm>
                  <a:off x="2926080" y="731520"/>
                  <a:ext cx="1325880" cy="137160"/>
                </a:xfrm>
                <a:prstGeom prst="rightArrow">
                  <a:avLst/>
                </a:prstGeom>
                <a:solidFill>
                  <a:schemeClr val="bg1"/>
                </a:solidFill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914400" y="2571756"/>
              <a:ext cx="5721524" cy="1801594"/>
              <a:chOff x="914400" y="2514600"/>
              <a:chExt cx="5721524" cy="180159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rot="5400000" flipH="1" flipV="1">
                <a:off x="371490" y="3383280"/>
                <a:ext cx="1098074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920924" y="3931920"/>
                <a:ext cx="5715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50"/>
              <p:cNvSpPr/>
              <p:nvPr/>
            </p:nvSpPr>
            <p:spPr>
              <a:xfrm>
                <a:off x="920924" y="3291839"/>
                <a:ext cx="1005840" cy="640081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298364" y="3017520"/>
                <a:ext cx="1005840" cy="91440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2795444" y="3017520"/>
                <a:ext cx="1005840" cy="91440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5492924" y="2926080"/>
                <a:ext cx="1005840" cy="100584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4487084" y="2880360"/>
                <a:ext cx="1005840" cy="1051560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>
                <a:off x="2932604" y="3566160"/>
                <a:ext cx="502920" cy="1588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591052" y="3566160"/>
                <a:ext cx="1005840" cy="1588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45949" y="3276608"/>
                <a:ext cx="182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37760" y="329184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2a</a:t>
                </a:r>
                <a:endParaRPr lang="en-US" dirty="0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914400" y="3291840"/>
                <a:ext cx="1005840" cy="641966"/>
              </a:xfrm>
              <a:custGeom>
                <a:avLst/>
                <a:gdLst>
                  <a:gd name="connsiteX0" fmla="*/ 0 w 1841500"/>
                  <a:gd name="connsiteY0" fmla="*/ 922867 h 935567"/>
                  <a:gd name="connsiteX1" fmla="*/ 914400 w 1841500"/>
                  <a:gd name="connsiteY1" fmla="*/ 2117 h 935567"/>
                  <a:gd name="connsiteX2" fmla="*/ 1841500 w 1841500"/>
                  <a:gd name="connsiteY2" fmla="*/ 935567 h 93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1500" h="935567">
                    <a:moveTo>
                      <a:pt x="0" y="922867"/>
                    </a:moveTo>
                    <a:cubicBezTo>
                      <a:pt x="303741" y="461433"/>
                      <a:pt x="607483" y="0"/>
                      <a:pt x="914400" y="2117"/>
                    </a:cubicBezTo>
                    <a:cubicBezTo>
                      <a:pt x="1221317" y="4234"/>
                      <a:pt x="1670050" y="719667"/>
                      <a:pt x="1841500" y="935567"/>
                    </a:cubicBezTo>
                  </a:path>
                </a:pathLst>
              </a:cu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976563" y="3946209"/>
                <a:ext cx="8686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x=L/2</a:t>
                </a:r>
                <a:endParaRPr lang="en-US" sz="16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235895" y="3977640"/>
                <a:ext cx="8686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x=L</a:t>
                </a:r>
                <a:endParaRPr lang="en-US" sz="1600" dirty="0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rot="5400000">
                <a:off x="5440680" y="3977640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246120" y="3977640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868680" y="3977640"/>
                <a:ext cx="914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2880360" y="2514600"/>
                <a:ext cx="1325880" cy="320040"/>
                <a:chOff x="2926080" y="548640"/>
                <a:chExt cx="1325880" cy="320040"/>
              </a:xfrm>
            </p:grpSpPr>
            <p:sp>
              <p:nvSpPr>
                <p:cNvPr id="80" name="Right Arrow 79"/>
                <p:cNvSpPr/>
                <p:nvPr/>
              </p:nvSpPr>
              <p:spPr>
                <a:xfrm>
                  <a:off x="2926080" y="548640"/>
                  <a:ext cx="1325880" cy="13716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ight Arrow 80"/>
                <p:cNvSpPr/>
                <p:nvPr/>
              </p:nvSpPr>
              <p:spPr>
                <a:xfrm>
                  <a:off x="2926080" y="731520"/>
                  <a:ext cx="1325880" cy="137160"/>
                </a:xfrm>
                <a:prstGeom prst="rightArrow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scene3d>
                  <a:camera prst="orthographicFront">
                    <a:rot lat="0" lon="10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bdoca3-230temp</cp:lastModifiedBy>
  <cp:revision>50</cp:revision>
  <dcterms:created xsi:type="dcterms:W3CDTF">2006-08-16T00:00:00Z</dcterms:created>
  <dcterms:modified xsi:type="dcterms:W3CDTF">2011-01-19T23:26:27Z</dcterms:modified>
</cp:coreProperties>
</file>