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  <a:srgbClr val="282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4" autoAdjust="0"/>
    <p:restoredTop sz="94660"/>
  </p:normalViewPr>
  <p:slideViewPr>
    <p:cSldViewPr>
      <p:cViewPr>
        <p:scale>
          <a:sx n="125" d="100"/>
          <a:sy n="125" d="100"/>
        </p:scale>
        <p:origin x="-137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822960" y="4389120"/>
            <a:ext cx="5623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(XXX). Schematic of the results of a system test involving the advection-reaction (decay) for a Gaussian mass distribution. Dashed lines indicate the analytical solution and solid lines refer to the numerical solution. In the upper tile, the presence of a bug in feeding the source  term generates a lag in the mass distribution; this test was not able to detect the bug because of the symmetry of the test.  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0080" y="548640"/>
            <a:ext cx="5995050" cy="3767554"/>
            <a:chOff x="640080" y="548640"/>
            <a:chExt cx="5995050" cy="3767554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2071" y="1598129"/>
              <a:ext cx="1829594" cy="4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20130" y="2514600"/>
              <a:ext cx="571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920130" y="868680"/>
              <a:ext cx="1005840" cy="1645921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97570" y="1280160"/>
              <a:ext cx="1005840" cy="123444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4650" y="1280160"/>
              <a:ext cx="1005840" cy="123444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92130" y="1417320"/>
              <a:ext cx="1005840" cy="109728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86290" y="1463040"/>
              <a:ext cx="1005840" cy="105156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886090" y="2148840"/>
              <a:ext cx="502920" cy="1588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623450" y="2148840"/>
              <a:ext cx="1005840" cy="1588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45155" y="1859288"/>
              <a:ext cx="18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43490" y="186499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2a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88720" y="1005840"/>
              <a:ext cx="59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t=0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54680" y="960120"/>
              <a:ext cx="96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t=T/4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20640" y="914400"/>
              <a:ext cx="96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t=T/2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88720" y="2834640"/>
              <a:ext cx="59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t=T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08960" y="2788920"/>
              <a:ext cx="960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t=3T/4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29200" y="2743200"/>
              <a:ext cx="960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t=T/2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0080" y="3977640"/>
              <a:ext cx="86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x=0</a:t>
              </a:r>
              <a:endParaRPr lang="en-US" sz="1600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926080" y="548640"/>
              <a:ext cx="1645920" cy="320040"/>
              <a:chOff x="2926080" y="548640"/>
              <a:chExt cx="1645920" cy="320040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2926080" y="548640"/>
                <a:ext cx="1325880" cy="13716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926080" y="731520"/>
                <a:ext cx="1325880" cy="137160"/>
              </a:xfrm>
              <a:prstGeom prst="rightArrow">
                <a:avLst/>
              </a:prstGeom>
              <a:solidFill>
                <a:schemeClr val="bg1"/>
              </a:solidFill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urved Left Arrow 76"/>
              <p:cNvSpPr/>
              <p:nvPr/>
            </p:nvSpPr>
            <p:spPr>
              <a:xfrm>
                <a:off x="4297680" y="548640"/>
                <a:ext cx="274320" cy="320040"/>
              </a:xfrm>
              <a:prstGeom prst="curvedLef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914400" y="2571756"/>
            <a:ext cx="5721524" cy="1801594"/>
            <a:chOff x="914400" y="2514600"/>
            <a:chExt cx="5721524" cy="1801594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371490" y="3383280"/>
              <a:ext cx="109807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20924" y="3931920"/>
              <a:ext cx="571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920924" y="3291839"/>
              <a:ext cx="1005840" cy="640081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298364" y="3017520"/>
              <a:ext cx="1005840" cy="91440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795444" y="3017520"/>
              <a:ext cx="1005840" cy="91440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492924" y="2926080"/>
              <a:ext cx="1005840" cy="100584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487084" y="2880360"/>
              <a:ext cx="1005840" cy="1051560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932604" y="3566160"/>
              <a:ext cx="502920" cy="1588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591052" y="3566160"/>
              <a:ext cx="1005840" cy="1588"/>
            </a:xfrm>
            <a:prstGeom prst="straightConnector1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045949" y="3276608"/>
              <a:ext cx="18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37760" y="3291840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2a</a:t>
              </a:r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914400" y="3291840"/>
              <a:ext cx="1005840" cy="641966"/>
            </a:xfrm>
            <a:custGeom>
              <a:avLst/>
              <a:gdLst>
                <a:gd name="connsiteX0" fmla="*/ 0 w 1841500"/>
                <a:gd name="connsiteY0" fmla="*/ 922867 h 935567"/>
                <a:gd name="connsiteX1" fmla="*/ 914400 w 1841500"/>
                <a:gd name="connsiteY1" fmla="*/ 2117 h 935567"/>
                <a:gd name="connsiteX2" fmla="*/ 1841500 w 1841500"/>
                <a:gd name="connsiteY2" fmla="*/ 935567 h 93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935567">
                  <a:moveTo>
                    <a:pt x="0" y="922867"/>
                  </a:moveTo>
                  <a:cubicBezTo>
                    <a:pt x="303741" y="461433"/>
                    <a:pt x="607483" y="0"/>
                    <a:pt x="914400" y="2117"/>
                  </a:cubicBezTo>
                  <a:cubicBezTo>
                    <a:pt x="1221317" y="4234"/>
                    <a:pt x="1670050" y="719667"/>
                    <a:pt x="1841500" y="935567"/>
                  </a:cubicBezTo>
                </a:path>
              </a:pathLst>
            </a:cu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6563" y="3946209"/>
              <a:ext cx="86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x=L/2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35895" y="3977640"/>
              <a:ext cx="86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x=L</a:t>
              </a:r>
              <a:endParaRPr lang="en-US" sz="1600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440680" y="397764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246120" y="397764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868680" y="397764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2880360" y="2514600"/>
              <a:ext cx="1645920" cy="320040"/>
              <a:chOff x="2926080" y="548640"/>
              <a:chExt cx="1645920" cy="320040"/>
            </a:xfrm>
          </p:grpSpPr>
          <p:sp>
            <p:nvSpPr>
              <p:cNvPr id="80" name="Right Arrow 79"/>
              <p:cNvSpPr/>
              <p:nvPr/>
            </p:nvSpPr>
            <p:spPr>
              <a:xfrm>
                <a:off x="2926080" y="548640"/>
                <a:ext cx="1325880" cy="13716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2926080" y="731520"/>
                <a:ext cx="1325880" cy="13716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urved Left Arrow 81"/>
              <p:cNvSpPr/>
              <p:nvPr/>
            </p:nvSpPr>
            <p:spPr>
              <a:xfrm>
                <a:off x="4297680" y="548640"/>
                <a:ext cx="274320" cy="320040"/>
              </a:xfrm>
              <a:prstGeom prst="curved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Kaveh Zamani</cp:lastModifiedBy>
  <cp:revision>25</cp:revision>
  <dcterms:created xsi:type="dcterms:W3CDTF">2006-08-16T00:00:00Z</dcterms:created>
  <dcterms:modified xsi:type="dcterms:W3CDTF">2011-01-12T04:14:35Z</dcterms:modified>
</cp:coreProperties>
</file>