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4660"/>
  </p:normalViewPr>
  <p:slideViewPr>
    <p:cSldViewPr snapToGrid="0">
      <p:cViewPr>
        <p:scale>
          <a:sx n="66" d="100"/>
          <a:sy n="66" d="100"/>
        </p:scale>
        <p:origin x="-1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5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1702-E6F2-4EDD-AA55-49AE63A86DA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920D-D8DC-4A69-9733-9D205340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://www.iconarchive.com/show/papirus-mimetypes-icons-by-papirus-team/x-office-spreadsheet-ic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70460" y="6469588"/>
            <a:ext cx="1019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Spreadsheet icon source: </a:t>
            </a:r>
            <a:r>
              <a:rPr lang="en-US" sz="1400" dirty="0" smtClean="0">
                <a:hlinkClick r:id="rId2"/>
              </a:rPr>
              <a:t>http://www.iconarchive.com/show/papirus-mimetypes-icons-by-papirus-team/x-office-spreadsheet-icon.html</a:t>
            </a:r>
            <a:endParaRPr lang="en-US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35845" y="1789279"/>
            <a:ext cx="6112222" cy="4072812"/>
            <a:chOff x="837218" y="1805755"/>
            <a:chExt cx="6112222" cy="4072812"/>
          </a:xfrm>
        </p:grpSpPr>
        <p:grpSp>
          <p:nvGrpSpPr>
            <p:cNvPr id="41" name="Group 40"/>
            <p:cNvGrpSpPr/>
            <p:nvPr/>
          </p:nvGrpSpPr>
          <p:grpSpPr>
            <a:xfrm>
              <a:off x="837218" y="1805755"/>
              <a:ext cx="5492625" cy="4072812"/>
              <a:chOff x="562898" y="1559443"/>
              <a:chExt cx="5492625" cy="407281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62898" y="1559443"/>
                <a:ext cx="2923251" cy="4072812"/>
                <a:chOff x="748144" y="275503"/>
                <a:chExt cx="4166591" cy="5039921"/>
              </a:xfrm>
            </p:grpSpPr>
            <p:sp>
              <p:nvSpPr>
                <p:cNvPr id="19" name="Right Brace 18"/>
                <p:cNvSpPr/>
                <p:nvPr/>
              </p:nvSpPr>
              <p:spPr>
                <a:xfrm>
                  <a:off x="2962419" y="446376"/>
                  <a:ext cx="331066" cy="2075007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748144" y="275503"/>
                  <a:ext cx="4166591" cy="5039921"/>
                  <a:chOff x="748144" y="293976"/>
                  <a:chExt cx="4166591" cy="5039921"/>
                </a:xfrm>
              </p:grpSpPr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48144" y="2705966"/>
                    <a:ext cx="4166591" cy="2627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Hospitals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Counties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Cities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Zip Codes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Census 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Population Density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Poverty Statistics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600" dirty="0" smtClean="0"/>
                      <a:t>Unemployment Statistics</a:t>
                    </a:r>
                    <a:endParaRPr lang="en-US" sz="1600" dirty="0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48145" y="293976"/>
                    <a:ext cx="2379807" cy="2379807"/>
                    <a:chOff x="829830" y="3129539"/>
                    <a:chExt cx="2379807" cy="2379807"/>
                  </a:xfrm>
                </p:grpSpPr>
                <p:pic>
                  <p:nvPicPr>
                    <p:cNvPr id="25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29830" y="31295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6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82230" y="32819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7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34630" y="34343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8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7030" y="35867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9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39430" y="37391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0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91830" y="38915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1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44230" y="40439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2" name="Picture 2" descr="Image result for spreadshee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96630" y="4196339"/>
                      <a:ext cx="1313007" cy="131300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9924" y="1630308"/>
                <a:ext cx="3445599" cy="17291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43" name="Straight Arrow Connector 42"/>
            <p:cNvCxnSpPr/>
            <p:nvPr/>
          </p:nvCxnSpPr>
          <p:spPr>
            <a:xfrm>
              <a:off x="6329843" y="2741182"/>
              <a:ext cx="619597" cy="134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Group 1023"/>
          <p:cNvGrpSpPr/>
          <p:nvPr/>
        </p:nvGrpSpPr>
        <p:grpSpPr>
          <a:xfrm>
            <a:off x="6248067" y="-71326"/>
            <a:ext cx="3557763" cy="3675523"/>
            <a:chOff x="6248067" y="-74532"/>
            <a:chExt cx="3557763" cy="3660670"/>
          </a:xfrm>
        </p:grpSpPr>
        <p:grpSp>
          <p:nvGrpSpPr>
            <p:cNvPr id="40" name="Group 39"/>
            <p:cNvGrpSpPr/>
            <p:nvPr/>
          </p:nvGrpSpPr>
          <p:grpSpPr>
            <a:xfrm>
              <a:off x="6773126" y="-74532"/>
              <a:ext cx="2517025" cy="1899803"/>
              <a:chOff x="8953556" y="216800"/>
              <a:chExt cx="2517025" cy="1899803"/>
            </a:xfrm>
          </p:grpSpPr>
          <p:pic>
            <p:nvPicPr>
              <p:cNvPr id="37" name="Picture 2" descr="Image result for spreadsheet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07567" y="679881"/>
                <a:ext cx="921197" cy="1061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8953556" y="216800"/>
                <a:ext cx="25170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Coronavirus Cases API from Johns Hopkins University</a:t>
                </a:r>
                <a:endParaRPr lang="en-US" sz="1600" dirty="0"/>
              </a:p>
            </p:txBody>
          </p:sp>
          <p:cxnSp>
            <p:nvCxnSpPr>
              <p:cNvPr id="39" name="Straight Arrow Connector 38"/>
              <p:cNvCxnSpPr>
                <a:stCxn id="37" idx="2"/>
              </p:cNvCxnSpPr>
              <p:nvPr/>
            </p:nvCxnSpPr>
            <p:spPr>
              <a:xfrm flipH="1">
                <a:off x="10168165" y="1740936"/>
                <a:ext cx="1" cy="3756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8067" y="1849132"/>
              <a:ext cx="3557763" cy="17370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66" name="Straight Arrow Connector 65"/>
          <p:cNvCxnSpPr/>
          <p:nvPr/>
        </p:nvCxnSpPr>
        <p:spPr>
          <a:xfrm flipH="1">
            <a:off x="7987734" y="3629680"/>
            <a:ext cx="1" cy="375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attachments.office.net/owa/david.wren%40nps.edu/service.svc/s/GetAttachmentThumbnail?id=AAMkADE5Y2YxNjY4LWUxMDktNDEzMS04Y2E3LTcyZDQxZDQzNGMyMABGAAAAAABB8YYH4vnhTKx9PfTD7YFDBwCcEyaUYRx6QImwgdelh%2BPeAAAAAAEJAACcEyaUYRx6QImwgdelh%2BPeAADIK9A1AAABEgAQAKQ8qUHiEZ9Hi%2FyNndRRqkE%3D&amp;thumbnailType=2&amp;owa=outlook.office365.com&amp;scriptVer=2020030202.19&amp;X-OWA-CANARY=WYgG_TGdMU-V9CmIRi4G7LCNTGIAxdcYhDqxAbv5HpRPN-BV9SX7MRhGndRAsfU2j2k-ntlsiig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NmQ5MzYyMzEtYTUxNy00MGVhLTkxOTktZjc1Nzg5NjMzNzhlIiwiaXNzcmluZyI6IlNJUCIsImFwcGN0eCI6IntcIm1zZXhjaHByb3RcIjpcIm93YVwiLFwicHJpbWFyeXNpZFwiOlwiUy0xLTUtMjEtNDA5MDI4NTMzNy0zMDY3OTAxMTgyLTM4ODAxNzkwODQtMjAwMjc5NjlcIixcInB1aWRcIjpcIjExNTM4MDExMTUwOTY2NzE3NzhcIixcIm9pZFwiOlwiNDYzY2I5YWYtNzFiNy00ODNkLTgzZjMtYzAxMjExYTBkMTljXCIsXCJzY29wZVwiOlwiT3dhRG93bmxvYWRcIn0iLCJuYmYiOjE1ODM4NTA3NjUsImV4cCI6MTU4Mzg1MTM2NSwiaXNzIjoiMDAwMDAwMDItMDAwMC0wZmYxLWNlMDAtMDAwMDAwMDAwMDAwQDZkOTM2MjMxLWE1MTctNDBlYS05MTk5LWY3NTc4OTYzMzc4ZSIsImF1ZCI6IjAwMDAwMDAyLTAwMDAtMGZmMS1jZTAwLTAwMDAwMDAwMDAwMC9hdHRhY2htZW50cy5vZmZpY2UubmV0QDZkOTM2MjMxLWE1MTctNDBlYS05MTk5LWY3NTc4OTYzMzc4ZSJ9.c-CmmsIGLyIZY9OcNS2RIu4SuSN2JDgvP_s6pAIitaFrRf-4U5wn1djbT8Whqg39hUWvZdHlSsIUeMr1_HMgsBD7Cq1Wy2lh1O51wDzItHOngKKogxnbwYnMesHGptm0ihN6DGC8UHChcEq69npbAl01oK1qGSl3cSCojAY1GcO98Yr_8EjMZj4oGat7MtAmaMbGgUZKRIxliLdNgkhTbdjm-gEAF0yU6erGA6nN0AHx-b5XJjpRfwJzS7ne2SEjKY-94yhqneeIOBmDmMJ6uscPivZ-7Y54dlHfJKy5jhhM1GDUumLq1YQjMsEkXBw6FjYJbc-qhlCm8-Ify6bQTQ&amp;animation=tr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75" y="4005347"/>
            <a:ext cx="1649927" cy="9577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48" y="3914518"/>
            <a:ext cx="1588770" cy="1588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38" y="4318910"/>
            <a:ext cx="2272548" cy="1136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102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35"/>
          <a:stretch/>
        </p:blipFill>
        <p:spPr>
          <a:xfrm>
            <a:off x="9420599" y="5057056"/>
            <a:ext cx="1861489" cy="1404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6316" y="5073286"/>
            <a:ext cx="1911418" cy="1255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2486" y="3691659"/>
            <a:ext cx="2850969" cy="105507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7356992" y="5380378"/>
            <a:ext cx="2296440" cy="1166031"/>
            <a:chOff x="-2528048" y="1739479"/>
            <a:chExt cx="11746596" cy="301539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2528048" y="1739479"/>
              <a:ext cx="5210352" cy="30072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59968" y="1739481"/>
              <a:ext cx="6658580" cy="30153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000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Wren</dc:creator>
  <cp:lastModifiedBy>David Wren</cp:lastModifiedBy>
  <cp:revision>11</cp:revision>
  <dcterms:created xsi:type="dcterms:W3CDTF">2020-03-10T14:08:29Z</dcterms:created>
  <dcterms:modified xsi:type="dcterms:W3CDTF">2020-03-11T05:24:38Z</dcterms:modified>
</cp:coreProperties>
</file>