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7"/>
    <p:restoredTop sz="82288"/>
  </p:normalViewPr>
  <p:slideViewPr>
    <p:cSldViewPr snapToGrid="0" snapToObjects="1">
      <p:cViewPr varScale="1">
        <p:scale>
          <a:sx n="131" d="100"/>
          <a:sy n="131" d="100"/>
        </p:scale>
        <p:origin x="1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5642F-4D18-AE44-A1B5-1C64FE90B841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AC22D-079D-0746-AA0F-8BD21DDD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58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equilibration time for different thermodynamic properties </a:t>
            </a:r>
          </a:p>
          <a:p>
            <a:r>
              <a:rPr lang="en-US" dirty="0"/>
              <a:t>Given say a range of temperatures that we want to simulate, say 0.5</a:t>
            </a:r>
            <a:r>
              <a:rPr lang="en-US" dirty="0">
                <a:sym typeface="Wingdings" pitchFamily="2" charset="2"/>
              </a:rPr>
              <a:t>5 with steps 0.1. Which quantity will take the longest to equilibrate and at what temperature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AC22D-079D-0746-AA0F-8BD21DDD67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99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</a:t>
            </a:r>
          </a:p>
          <a:p>
            <a:pPr marL="228600" indent="-228600">
              <a:buAutoNum type="arabicParenR"/>
            </a:pPr>
            <a:r>
              <a:rPr lang="en-US" dirty="0"/>
              <a:t>zero external magnetic field</a:t>
            </a:r>
          </a:p>
          <a:p>
            <a:pPr marL="228600" indent="-228600">
              <a:buAutoNum type="arabicParenR"/>
            </a:pPr>
            <a:r>
              <a:rPr lang="en-US" dirty="0"/>
              <a:t>A interaction energy between spins of unity</a:t>
            </a:r>
          </a:p>
          <a:p>
            <a:pPr marL="228600" indent="-228600">
              <a:buAutoNum type="arabicParenR"/>
            </a:pPr>
            <a:r>
              <a:rPr lang="en-US" dirty="0"/>
              <a:t>All quantities above are normalized by the number of spins, so we get the specific values for all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AC22D-079D-0746-AA0F-8BD21DDD67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9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it picks spin </a:t>
            </a:r>
            <a:r>
              <a:rPr lang="en-US" dirty="0" err="1"/>
              <a:t>i</a:t>
            </a:r>
            <a:r>
              <a:rPr lang="en-US" dirty="0"/>
              <a:t> and considers all 4 neighbors j to be added to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AC22D-079D-0746-AA0F-8BD21DDD67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19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steps = 10^7</a:t>
            </a:r>
          </a:p>
          <a:p>
            <a:r>
              <a:rPr lang="en-US" dirty="0"/>
              <a:t>Freq = 100</a:t>
            </a:r>
          </a:p>
          <a:p>
            <a:r>
              <a:rPr lang="en-US" dirty="0"/>
              <a:t>L = 50, so 250k spins</a:t>
            </a:r>
          </a:p>
          <a:p>
            <a:r>
              <a:rPr lang="en-US" dirty="0"/>
              <a:t>Periodic </a:t>
            </a:r>
            <a:r>
              <a:rPr lang="en-US" dirty="0" err="1"/>
              <a:t>bcs</a:t>
            </a:r>
            <a:endParaRPr lang="en-US" dirty="0"/>
          </a:p>
          <a:p>
            <a:r>
              <a:rPr lang="en-US" dirty="0"/>
              <a:t>Took about 1.5 minutes, so it doesn’t scale too badly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AC22D-079D-0746-AA0F-8BD21DDD67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21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 = 0.5 for all gifs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AC22D-079D-0746-AA0F-8BD21DDD67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48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5F12F-8009-9340-A857-425313D51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B52AE-63B9-344F-A985-3B16B0C17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C9D2A-F557-6A43-9793-6042E11E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EA59-1E03-2B47-AE9E-151930983F5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D59CF-9DF2-0D43-8BDD-D441F6F8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9764F-A039-4349-85D5-3A365D6E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584B-66AB-1344-BD6E-4A7F9F16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4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93CD-6C01-E04E-9DD4-B6641BBD6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56EDF-7D53-A84C-B9A7-CE242BE77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F2BD3-855D-8744-AC17-72D7D105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EA59-1E03-2B47-AE9E-151930983F5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93B51-10B2-EE4A-9559-A787CB6A0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27C67-8FD4-8645-AF86-4EA2F159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584B-66AB-1344-BD6E-4A7F9F16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2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31FAD8-A418-8541-B678-DCFFC9A72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BB85E-FA89-E646-A050-00F87E3C0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05988-233B-1B43-B241-EB9483B4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EA59-1E03-2B47-AE9E-151930983F5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E2B98-218D-394A-B566-4BAE6290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E5833-079D-A34C-8801-5C9E642B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584B-66AB-1344-BD6E-4A7F9F16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1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73F4-D9DF-A64B-BABC-75207C94B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C3184-9446-324E-8B97-34B503D84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201FD-759E-874A-A3B0-1C86F96FC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EA59-1E03-2B47-AE9E-151930983F5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B119F-CEF6-884D-9D6F-3EF78F98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3BFAD-9A59-4D4C-B639-B19F992C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584B-66AB-1344-BD6E-4A7F9F16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13790-2254-4F40-9C1F-A1514B67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CDE29-2144-3B4E-A0B3-7A6C4D552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FB8D5-1DA6-9545-B592-63EEAF9B8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EA59-1E03-2B47-AE9E-151930983F5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9C47D-83A7-B54B-BFFC-6029A454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F1588-01E7-4143-A55F-1E078C6F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584B-66AB-1344-BD6E-4A7F9F16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4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03CE-D93D-BF48-8692-FFBEE2F7D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1E879-4EDA-E745-8981-25C9242D6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30FCC-9152-8041-8881-0ACFA602D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AB3FE-9705-F44F-8223-163A4401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EA59-1E03-2B47-AE9E-151930983F5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B2D82-2C20-6D4B-B51C-D0EE4EF0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26550-7884-6642-B96A-3C9707C51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584B-66AB-1344-BD6E-4A7F9F16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9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ABBA-1839-DA4A-B1BD-CF82C785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350D5-0184-1D47-855E-78B9E1A6E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A7F2A-F361-CE40-9643-3D478A4E3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BC1E2-B352-D047-A396-BD6E77B80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B0AC9-FAF2-0C4B-BAE9-7AECB5D95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791DB-3070-2F43-AE46-7114192B3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EA59-1E03-2B47-AE9E-151930983F5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05155D-DD21-E645-B84B-D652EAB4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91C5F7-6148-AF4C-95B3-BB698256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584B-66AB-1344-BD6E-4A7F9F16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1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F5455-0BCD-4448-B030-E4746837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FC7598-8EBC-E743-9FE9-F38E09FE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EA59-1E03-2B47-AE9E-151930983F5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70A8E-7008-3447-8D02-1B31147F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8573A-8535-9648-A709-14D303BC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584B-66AB-1344-BD6E-4A7F9F16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3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907C9E-E58E-3049-8ECC-CF39E109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EA59-1E03-2B47-AE9E-151930983F5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B7E9FC-2693-8649-A217-883623F0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C9D0F-C602-3B4D-A1FF-7D49FCCD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584B-66AB-1344-BD6E-4A7F9F16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20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9BBDD-7FEB-9842-93DD-BDBF11D0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1950-B72D-B44E-A46A-A2A34054D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56B2B-C31A-A344-8641-21647A74B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80047-E4B3-FB40-BC79-CD9FD3B43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EA59-1E03-2B47-AE9E-151930983F5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8E109-E336-E94D-A676-0EAD3DB9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7CE84-A90D-6D4E-A62C-992A0826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584B-66AB-1344-BD6E-4A7F9F16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9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0E38D-9213-1046-99FC-BB71FA73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D90132-8031-C84F-BCF1-7F6B214EE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0C9DE-79FD-754B-99E0-E7770F792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A0E44-C290-6842-8EC8-DF984B9CC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EA59-1E03-2B47-AE9E-151930983F5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68DC2-B2F6-3D4D-BA14-272715E0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9BE08-7199-964A-96C5-94AE69F1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584B-66AB-1344-BD6E-4A7F9F16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6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A20B8-28F0-1240-B412-8D015D9A9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96391-50DD-D545-90D4-B5F317361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25B13-2834-374C-BECD-1AB9F481E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EEA59-1E03-2B47-AE9E-151930983F5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3EBEF-3322-904A-95D7-22A27CFD6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9BEB6-FC0A-F040-93AF-24D48AA47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1584B-66AB-1344-BD6E-4A7F9F16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2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7755-F0D7-E84E-92A6-5934BCE317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Time-Scales: Wolff Simulation of the 2D </a:t>
            </a:r>
            <a:r>
              <a:rPr lang="en-US" dirty="0" err="1"/>
              <a:t>Ising</a:t>
            </a:r>
            <a:r>
              <a:rPr lang="en-US" dirty="0"/>
              <a:t>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FD67B-8309-FB44-BC64-F7E4D0AC04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Ribeiro</a:t>
            </a:r>
          </a:p>
          <a:p>
            <a:r>
              <a:rPr lang="en-US" dirty="0"/>
              <a:t>10/15/2021</a:t>
            </a:r>
          </a:p>
        </p:txBody>
      </p:sp>
    </p:spTree>
    <p:extLst>
      <p:ext uri="{BB962C8B-B14F-4D97-AF65-F5344CB8AC3E}">
        <p14:creationId xmlns:p14="http://schemas.microsoft.com/office/powerpoint/2010/main" val="4139076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4AADF-ECD2-8749-BBC9-83BC9D820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9ED14-1374-F74B-B3FB-E9AD1C2A0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Magnetization and internal energy have similar time scales.</a:t>
            </a:r>
          </a:p>
          <a:p>
            <a:r>
              <a:rPr lang="en-US" dirty="0"/>
              <a:t>Heat capacity has a much greater time-scale than other properties</a:t>
            </a:r>
          </a:p>
          <a:p>
            <a:pPr lvl="1"/>
            <a:r>
              <a:rPr lang="en-US" dirty="0"/>
              <a:t>Resolution is also much lower for the same number of time steps</a:t>
            </a:r>
          </a:p>
        </p:txBody>
      </p:sp>
    </p:spTree>
    <p:extLst>
      <p:ext uri="{BB962C8B-B14F-4D97-AF65-F5344CB8AC3E}">
        <p14:creationId xmlns:p14="http://schemas.microsoft.com/office/powerpoint/2010/main" val="187251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B15A-DC99-984D-9741-44E52941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D1FB3-B24D-114D-8015-D184B7059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Objective </a:t>
            </a:r>
          </a:p>
          <a:p>
            <a:pPr lvl="1"/>
            <a:r>
              <a:rPr lang="en-US" dirty="0"/>
              <a:t>Generate equilibrium configurations for entropy estimation</a:t>
            </a:r>
          </a:p>
          <a:p>
            <a:pPr lvl="1"/>
            <a:r>
              <a:rPr lang="en-US" dirty="0"/>
              <a:t>Determine thermodynamic quantity to use as criterion for convergence</a:t>
            </a:r>
          </a:p>
          <a:p>
            <a:pPr lvl="2"/>
            <a:r>
              <a:rPr lang="en-US" dirty="0"/>
              <a:t>Which is expected to take the longest to equilibrate?</a:t>
            </a:r>
          </a:p>
          <a:p>
            <a:r>
              <a:rPr lang="en-US" dirty="0"/>
              <a:t>Secondary Objective</a:t>
            </a:r>
          </a:p>
          <a:p>
            <a:pPr lvl="1"/>
            <a:r>
              <a:rPr lang="en-US" dirty="0"/>
              <a:t>Determine simulation resolution for different quantities</a:t>
            </a:r>
          </a:p>
        </p:txBody>
      </p:sp>
    </p:spTree>
    <p:extLst>
      <p:ext uri="{BB962C8B-B14F-4D97-AF65-F5344CB8AC3E}">
        <p14:creationId xmlns:p14="http://schemas.microsoft.com/office/powerpoint/2010/main" val="58783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9E24-F380-C445-A72F-EA89BF2AC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Thermodynamic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337F16-666C-6144-A807-472BE6F6D6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Internal Energy: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Magnetization: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/>
                      </m:nary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Heat Capacity: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337F16-666C-6144-A807-472BE6F6D6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2965" b="-22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53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4FE7-A333-1F4D-875F-01B53B51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Recap: Wolff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A228DA-6CF7-5A43-9284-758B5CE84D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Builds spins cluster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Doesn’t depend on the internal energy</a:t>
                </a:r>
              </a:p>
              <a:p>
                <a:pPr lvl="1"/>
                <a:r>
                  <a:rPr lang="en-US" dirty="0"/>
                  <a:t>speeds up the simulation</a:t>
                </a:r>
              </a:p>
              <a:p>
                <a:r>
                  <a:rPr lang="en-US" dirty="0"/>
                  <a:t>More accurate results near critical temperature T</a:t>
                </a:r>
                <a:r>
                  <a:rPr lang="en-US" baseline="-25000" dirty="0"/>
                  <a:t>c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A228DA-6CF7-5A43-9284-758B5CE84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67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BA86-DACB-F94B-A7AF-3DB21F46C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Thermodynamic Properties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9A507A7-7A66-6E43-9A00-EBD1EDEFD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43923" y="2460932"/>
            <a:ext cx="3810000" cy="2540000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BC2F65A-C7ED-D146-A48F-D6D1B79C4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23" y="2460932"/>
            <a:ext cx="3810000" cy="2540000"/>
          </a:xfrm>
          <a:prstGeom prst="rect">
            <a:avLst/>
          </a:prstGeom>
        </p:spPr>
      </p:pic>
      <p:pic>
        <p:nvPicPr>
          <p:cNvPr id="9" name="Picture 8" descr="Chart, shape, rectangle&#10;&#10;Description automatically generated">
            <a:extLst>
              <a:ext uri="{FF2B5EF4-FFF2-40B4-BE49-F238E27FC236}">
                <a16:creationId xmlns:a16="http://schemas.microsoft.com/office/drawing/2014/main" id="{9575810A-974A-1C40-9022-EF695BCA8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5029" y="2460932"/>
            <a:ext cx="3813048" cy="25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30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EFDEF-22EE-1C44-8603-394DF4C2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7ECC9218-BA7C-034C-9CFC-30AEAB5C9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959" y="2230301"/>
            <a:ext cx="5136054" cy="3424036"/>
          </a:xfrm>
        </p:spPr>
      </p:pic>
      <p:pic>
        <p:nvPicPr>
          <p:cNvPr id="7" name="Picture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EADF88B8-AA89-6E4A-94FE-DBD816B46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65252"/>
            <a:ext cx="5233628" cy="348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69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F592-BE43-9742-B1B8-AD872376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Visualization (M)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BE06AF0C-641D-524B-B666-03A20E694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69805" y="1900988"/>
            <a:ext cx="6252389" cy="4168259"/>
          </a:xfrm>
        </p:spPr>
      </p:pic>
    </p:spTree>
    <p:extLst>
      <p:ext uri="{BB962C8B-B14F-4D97-AF65-F5344CB8AC3E}">
        <p14:creationId xmlns:p14="http://schemas.microsoft.com/office/powerpoint/2010/main" val="1593684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E41A-A629-9E45-976B-52D3E5CE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Visualization (U)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8BADA2F8-7D35-DD4A-9303-FBECB5DFA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8752" y="2005271"/>
            <a:ext cx="6254496" cy="4169664"/>
          </a:xfrm>
        </p:spPr>
      </p:pic>
    </p:spTree>
    <p:extLst>
      <p:ext uri="{BB962C8B-B14F-4D97-AF65-F5344CB8AC3E}">
        <p14:creationId xmlns:p14="http://schemas.microsoft.com/office/powerpoint/2010/main" val="3388574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6C19E-FF67-CD4A-8043-80B1ADCC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Visualization (Heat Capacity)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3E19C287-5B3A-C548-8659-BABA2BCF6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8752" y="1797136"/>
            <a:ext cx="6254496" cy="4169664"/>
          </a:xfrm>
        </p:spPr>
      </p:pic>
    </p:spTree>
    <p:extLst>
      <p:ext uri="{BB962C8B-B14F-4D97-AF65-F5344CB8AC3E}">
        <p14:creationId xmlns:p14="http://schemas.microsoft.com/office/powerpoint/2010/main" val="781217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282</Words>
  <Application>Microsoft Macintosh PowerPoint</Application>
  <PresentationFormat>Widescreen</PresentationFormat>
  <Paragraphs>49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Time-Scales: Wolff Simulation of the 2D Ising Model</vt:lpstr>
      <vt:lpstr>Motivation</vt:lpstr>
      <vt:lpstr>Thermodynamic Properties</vt:lpstr>
      <vt:lpstr>Quick Recap: Wolff Algorithm</vt:lpstr>
      <vt:lpstr>Thermodynamic Properties</vt:lpstr>
      <vt:lpstr>Convergence</vt:lpstr>
      <vt:lpstr>Convergence Visualization (M)</vt:lpstr>
      <vt:lpstr>Convergence Visualization (U)</vt:lpstr>
      <vt:lpstr>Convergence Visualization (Heat Capacity)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Time-Scales: Wolff Simulation of the 2D Ising Model</dc:title>
  <dc:creator>Daniel W Ribeiro</dc:creator>
  <cp:lastModifiedBy>Daniel W Ribeiro</cp:lastModifiedBy>
  <cp:revision>2</cp:revision>
  <dcterms:created xsi:type="dcterms:W3CDTF">2021-10-08T01:17:43Z</dcterms:created>
  <dcterms:modified xsi:type="dcterms:W3CDTF">2021-10-15T21:47:38Z</dcterms:modified>
</cp:coreProperties>
</file>