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4" r:id="rId1"/>
  </p:sldMasterIdLst>
  <p:notesMasterIdLst>
    <p:notesMasterId r:id="rId3"/>
  </p:notesMasterIdLst>
  <p:sldIdLst>
    <p:sldId id="256" r:id="rId2"/>
  </p:sldIdLst>
  <p:sldSz cx="20116800" cy="25603200"/>
  <p:notesSz cx="7010400" cy="9296400"/>
  <p:defaultTextStyle>
    <a:defPPr>
      <a:defRPr lang="en-US"/>
    </a:defPPr>
    <a:lvl1pPr marL="0" algn="l" defTabSz="2612532" rtl="0" eaLnBrk="1" latinLnBrk="0" hangingPunct="1">
      <a:defRPr sz="5143" kern="1200">
        <a:solidFill>
          <a:schemeClr val="tx1"/>
        </a:solidFill>
        <a:latin typeface="+mn-lt"/>
        <a:ea typeface="+mn-ea"/>
        <a:cs typeface="+mn-cs"/>
      </a:defRPr>
    </a:lvl1pPr>
    <a:lvl2pPr marL="1306266" algn="l" defTabSz="2612532" rtl="0" eaLnBrk="1" latinLnBrk="0" hangingPunct="1">
      <a:defRPr sz="5143" kern="1200">
        <a:solidFill>
          <a:schemeClr val="tx1"/>
        </a:solidFill>
        <a:latin typeface="+mn-lt"/>
        <a:ea typeface="+mn-ea"/>
        <a:cs typeface="+mn-cs"/>
      </a:defRPr>
    </a:lvl2pPr>
    <a:lvl3pPr marL="2612532" algn="l" defTabSz="2612532" rtl="0" eaLnBrk="1" latinLnBrk="0" hangingPunct="1">
      <a:defRPr sz="5143" kern="1200">
        <a:solidFill>
          <a:schemeClr val="tx1"/>
        </a:solidFill>
        <a:latin typeface="+mn-lt"/>
        <a:ea typeface="+mn-ea"/>
        <a:cs typeface="+mn-cs"/>
      </a:defRPr>
    </a:lvl3pPr>
    <a:lvl4pPr marL="3918798" algn="l" defTabSz="2612532" rtl="0" eaLnBrk="1" latinLnBrk="0" hangingPunct="1">
      <a:defRPr sz="5143" kern="1200">
        <a:solidFill>
          <a:schemeClr val="tx1"/>
        </a:solidFill>
        <a:latin typeface="+mn-lt"/>
        <a:ea typeface="+mn-ea"/>
        <a:cs typeface="+mn-cs"/>
      </a:defRPr>
    </a:lvl4pPr>
    <a:lvl5pPr marL="5225064" algn="l" defTabSz="2612532" rtl="0" eaLnBrk="1" latinLnBrk="0" hangingPunct="1">
      <a:defRPr sz="5143" kern="1200">
        <a:solidFill>
          <a:schemeClr val="tx1"/>
        </a:solidFill>
        <a:latin typeface="+mn-lt"/>
        <a:ea typeface="+mn-ea"/>
        <a:cs typeface="+mn-cs"/>
      </a:defRPr>
    </a:lvl5pPr>
    <a:lvl6pPr marL="6531331" algn="l" defTabSz="2612532" rtl="0" eaLnBrk="1" latinLnBrk="0" hangingPunct="1">
      <a:defRPr sz="5143" kern="1200">
        <a:solidFill>
          <a:schemeClr val="tx1"/>
        </a:solidFill>
        <a:latin typeface="+mn-lt"/>
        <a:ea typeface="+mn-ea"/>
        <a:cs typeface="+mn-cs"/>
      </a:defRPr>
    </a:lvl6pPr>
    <a:lvl7pPr marL="7837597" algn="l" defTabSz="2612532" rtl="0" eaLnBrk="1" latinLnBrk="0" hangingPunct="1">
      <a:defRPr sz="5143" kern="1200">
        <a:solidFill>
          <a:schemeClr val="tx1"/>
        </a:solidFill>
        <a:latin typeface="+mn-lt"/>
        <a:ea typeface="+mn-ea"/>
        <a:cs typeface="+mn-cs"/>
      </a:defRPr>
    </a:lvl7pPr>
    <a:lvl8pPr marL="9143863" algn="l" defTabSz="2612532" rtl="0" eaLnBrk="1" latinLnBrk="0" hangingPunct="1">
      <a:defRPr sz="5143" kern="1200">
        <a:solidFill>
          <a:schemeClr val="tx1"/>
        </a:solidFill>
        <a:latin typeface="+mn-lt"/>
        <a:ea typeface="+mn-ea"/>
        <a:cs typeface="+mn-cs"/>
      </a:defRPr>
    </a:lvl8pPr>
    <a:lvl9pPr marL="10450129" algn="l" defTabSz="2612532" rtl="0" eaLnBrk="1" latinLnBrk="0" hangingPunct="1">
      <a:defRPr sz="51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16" userDrawn="1">
          <p15:clr>
            <a:srgbClr val="A4A3A4"/>
          </p15:clr>
        </p15:guide>
        <p15:guide id="2" pos="6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BBEE"/>
    <a:srgbClr val="83C5B0"/>
    <a:srgbClr val="63A0CC"/>
    <a:srgbClr val="CBE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599"/>
  </p:normalViewPr>
  <p:slideViewPr>
    <p:cSldViewPr>
      <p:cViewPr>
        <p:scale>
          <a:sx n="125" d="100"/>
          <a:sy n="125" d="100"/>
        </p:scale>
        <p:origin x="-1120" y="-16736"/>
      </p:cViewPr>
      <p:guideLst>
        <p:guide orient="horz" pos="8016"/>
        <p:guide pos="63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liachotoo/Documents/School%2017-18/RP/scifair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Train</a:t>
            </a:r>
            <a:r>
              <a:rPr lang="en-US" baseline="0"/>
              <a:t> / Test Split of Articles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1EE-4A45-9214-577DB6CFCA8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1EE-4A45-9214-577DB6CFCA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'Train-Test Split'!$A$1:$A$2</c:f>
              <c:strCache>
                <c:ptCount val="2"/>
                <c:pt idx="0">
                  <c:v>Number of Training Articles</c:v>
                </c:pt>
                <c:pt idx="1">
                  <c:v>Number of Testing Articles</c:v>
                </c:pt>
              </c:strCache>
            </c:strRef>
          </c:cat>
          <c:val>
            <c:numRef>
              <c:f>'Train-Test Split'!$B$1:$B$2</c:f>
              <c:numCache>
                <c:formatCode>General</c:formatCode>
                <c:ptCount val="2"/>
                <c:pt idx="0">
                  <c:v>234</c:v>
                </c:pt>
                <c:pt idx="1">
                  <c:v>79</c:v>
                </c:pt>
              </c:numCache>
            </c:numRef>
          </c:val>
          <c:extLst>
            <c:ext xmlns:c16="http://schemas.microsoft.com/office/drawing/2014/chart" uri="{C3380CC4-5D6E-409C-BE32-E72D297353CC}">
              <c16:uniqueId val="{00000004-91EE-4A45-9214-577DB6CFCA8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0AE53-6578-C248-8C34-B9803DE10DF1}" type="doc">
      <dgm:prSet loTypeId="urn:microsoft.com/office/officeart/2005/8/layout/process5" loCatId="" qsTypeId="urn:microsoft.com/office/officeart/2005/8/quickstyle/simple1" qsCatId="simple" csTypeId="urn:microsoft.com/office/officeart/2005/8/colors/accent2_2" csCatId="accent2" phldr="1"/>
      <dgm:spPr/>
      <dgm:t>
        <a:bodyPr/>
        <a:lstStyle/>
        <a:p>
          <a:endParaRPr lang="en-US"/>
        </a:p>
      </dgm:t>
    </dgm:pt>
    <dgm:pt modelId="{1EE4A673-1F6B-E645-A53B-E8E9FD8D549A}">
      <dgm:prSet phldrT="[Text]" custT="1"/>
      <dgm:spPr/>
      <dgm:t>
        <a:bodyPr/>
        <a:lstStyle/>
        <a:p>
          <a:r>
            <a:rPr lang="en-US" sz="1400" baseline="0" dirty="0">
              <a:latin typeface="+mn-lt"/>
              <a:cs typeface="Arial" panose="020B0604020202020204" pitchFamily="34" charset="0"/>
            </a:rPr>
            <a:t>Found a list of chemicals in text using </a:t>
          </a:r>
          <a:r>
            <a:rPr lang="en-US" sz="1400" baseline="0" dirty="0" err="1">
              <a:latin typeface="+mn-lt"/>
              <a:cs typeface="Arial" panose="020B0604020202020204" pitchFamily="34" charset="0"/>
            </a:rPr>
            <a:t>Chemdataextractor</a:t>
          </a:r>
          <a:endParaRPr lang="en-US" sz="1400" dirty="0">
            <a:latin typeface="+mn-lt"/>
            <a:cs typeface="Arial" panose="020B0604020202020204" pitchFamily="34" charset="0"/>
          </a:endParaRPr>
        </a:p>
      </dgm:t>
    </dgm:pt>
    <dgm:pt modelId="{EF8E11E4-5D1D-8640-A5E4-00E68BE2C1D9}" type="parTrans" cxnId="{E1FFD19A-DDB8-CD47-A4DB-C2930D6ECDD1}">
      <dgm:prSet/>
      <dgm:spPr/>
      <dgm:t>
        <a:bodyPr/>
        <a:lstStyle/>
        <a:p>
          <a:endParaRPr lang="en-US" sz="1400">
            <a:latin typeface="+mn-lt"/>
            <a:cs typeface="Arial" panose="020B0604020202020204" pitchFamily="34" charset="0"/>
          </a:endParaRPr>
        </a:p>
      </dgm:t>
    </dgm:pt>
    <dgm:pt modelId="{0C1A3D42-2163-5D48-BFCA-35DC3A4B913C}" type="sibTrans" cxnId="{E1FFD19A-DDB8-CD47-A4DB-C2930D6ECDD1}">
      <dgm:prSet custT="1"/>
      <dgm:spPr/>
      <dgm:t>
        <a:bodyPr/>
        <a:lstStyle/>
        <a:p>
          <a:endParaRPr lang="en-US" sz="1400">
            <a:latin typeface="+mn-lt"/>
            <a:cs typeface="Arial" panose="020B0604020202020204" pitchFamily="34" charset="0"/>
          </a:endParaRPr>
        </a:p>
      </dgm:t>
    </dgm:pt>
    <dgm:pt modelId="{146D183B-42F1-6B49-B0FD-089761FE91A9}">
      <dgm:prSet phldrT="[Text]" custT="1"/>
      <dgm:spPr/>
      <dgm:t>
        <a:bodyPr/>
        <a:lstStyle/>
        <a:p>
          <a:r>
            <a:rPr lang="en-US" sz="1400" dirty="0">
              <a:latin typeface="+mn-lt"/>
              <a:cs typeface="Arial" panose="020B0604020202020204" pitchFamily="34" charset="0"/>
            </a:rPr>
            <a:t>Cross</a:t>
          </a:r>
          <a:r>
            <a:rPr lang="en-US" sz="1400" baseline="0" dirty="0">
              <a:latin typeface="+mn-lt"/>
              <a:cs typeface="Arial" panose="020B0604020202020204" pitchFamily="34" charset="0"/>
            </a:rPr>
            <a:t> validated chemical names with </a:t>
          </a:r>
          <a:r>
            <a:rPr lang="en-US" sz="1400" baseline="0" dirty="0" err="1">
              <a:latin typeface="+mn-lt"/>
              <a:cs typeface="Arial" panose="020B0604020202020204" pitchFamily="34" charset="0"/>
            </a:rPr>
            <a:t>InChI</a:t>
          </a:r>
          <a:r>
            <a:rPr lang="en-US" sz="1400" baseline="0" dirty="0">
              <a:latin typeface="+mn-lt"/>
              <a:cs typeface="Arial" panose="020B0604020202020204" pitchFamily="34" charset="0"/>
            </a:rPr>
            <a:t> to validate the chemical names of the adsorbates</a:t>
          </a:r>
          <a:endParaRPr lang="en-US" sz="1400" dirty="0">
            <a:latin typeface="+mn-lt"/>
            <a:cs typeface="Arial" panose="020B0604020202020204" pitchFamily="34" charset="0"/>
          </a:endParaRPr>
        </a:p>
      </dgm:t>
    </dgm:pt>
    <dgm:pt modelId="{6F9F007E-20AE-F441-89C4-8CBDD0E75457}" type="parTrans" cxnId="{65A2394F-BEAA-7A4D-BE2E-E9812E175999}">
      <dgm:prSet/>
      <dgm:spPr/>
      <dgm:t>
        <a:bodyPr/>
        <a:lstStyle/>
        <a:p>
          <a:endParaRPr lang="en-US" sz="1400">
            <a:latin typeface="+mn-lt"/>
            <a:cs typeface="Arial" panose="020B0604020202020204" pitchFamily="34" charset="0"/>
          </a:endParaRPr>
        </a:p>
      </dgm:t>
    </dgm:pt>
    <dgm:pt modelId="{CD26D677-EA8F-0A47-B474-79EB315DDA20}" type="sibTrans" cxnId="{65A2394F-BEAA-7A4D-BE2E-E9812E175999}">
      <dgm:prSet custT="1"/>
      <dgm:spPr/>
      <dgm:t>
        <a:bodyPr/>
        <a:lstStyle/>
        <a:p>
          <a:endParaRPr lang="en-US" sz="1400">
            <a:latin typeface="+mn-lt"/>
            <a:cs typeface="Arial" panose="020B0604020202020204" pitchFamily="34" charset="0"/>
          </a:endParaRPr>
        </a:p>
      </dgm:t>
    </dgm:pt>
    <dgm:pt modelId="{4C4493BF-5247-5644-ADE9-C7EDBA239AC0}">
      <dgm:prSet phldrT="[Text]" custT="1"/>
      <dgm:spPr/>
      <dgm:t>
        <a:bodyPr/>
        <a:lstStyle/>
        <a:p>
          <a:r>
            <a:rPr lang="en-US" sz="1400" dirty="0">
              <a:latin typeface="+mn-lt"/>
              <a:cs typeface="Arial" panose="020B0604020202020204" pitchFamily="34" charset="0"/>
            </a:rPr>
            <a:t>Tokenized data into sentences, and then further tokenized within the sentences</a:t>
          </a:r>
        </a:p>
      </dgm:t>
    </dgm:pt>
    <dgm:pt modelId="{1B09FF72-BC9D-FE4E-AC94-F8699D62A369}" type="parTrans" cxnId="{973D6DAD-0054-5C4D-97D3-B03D1AD9C9CA}">
      <dgm:prSet/>
      <dgm:spPr/>
      <dgm:t>
        <a:bodyPr/>
        <a:lstStyle/>
        <a:p>
          <a:endParaRPr lang="en-US" sz="1400">
            <a:latin typeface="+mn-lt"/>
            <a:cs typeface="Arial" panose="020B0604020202020204" pitchFamily="34" charset="0"/>
          </a:endParaRPr>
        </a:p>
      </dgm:t>
    </dgm:pt>
    <dgm:pt modelId="{D270ECE1-7F22-8F42-B203-24E9C863B136}" type="sibTrans" cxnId="{973D6DAD-0054-5C4D-97D3-B03D1AD9C9CA}">
      <dgm:prSet custT="1"/>
      <dgm:spPr/>
      <dgm:t>
        <a:bodyPr/>
        <a:lstStyle/>
        <a:p>
          <a:endParaRPr lang="en-US" sz="1400">
            <a:latin typeface="+mn-lt"/>
            <a:cs typeface="Arial" panose="020B0604020202020204" pitchFamily="34" charset="0"/>
          </a:endParaRPr>
        </a:p>
      </dgm:t>
    </dgm:pt>
    <dgm:pt modelId="{D8A2540B-3DA2-A94A-8C90-17251C71329B}">
      <dgm:prSet phldrT="[Text]" custT="1"/>
      <dgm:spPr/>
      <dgm:t>
        <a:bodyPr/>
        <a:lstStyle/>
        <a:p>
          <a:r>
            <a:rPr lang="en-US" sz="1400" dirty="0">
              <a:latin typeface="+mn-lt"/>
              <a:cs typeface="Arial" panose="020B0604020202020204" pitchFamily="34" charset="0"/>
            </a:rPr>
            <a:t>Searched for data (adsorbent, temperature, temperature units pressure units, figure/table) in the same sentence with the identified adsorbate </a:t>
          </a:r>
        </a:p>
      </dgm:t>
    </dgm:pt>
    <dgm:pt modelId="{BACAE7D7-26C7-1D4C-A0BB-3C04EA3B642D}" type="parTrans" cxnId="{D77BBA4D-AF5B-5C46-A782-64A0E55DE97B}">
      <dgm:prSet/>
      <dgm:spPr/>
      <dgm:t>
        <a:bodyPr/>
        <a:lstStyle/>
        <a:p>
          <a:endParaRPr lang="en-US" sz="1400">
            <a:latin typeface="+mn-lt"/>
            <a:cs typeface="Arial" panose="020B0604020202020204" pitchFamily="34" charset="0"/>
          </a:endParaRPr>
        </a:p>
      </dgm:t>
    </dgm:pt>
    <dgm:pt modelId="{9D831F64-5128-DD4A-A998-013A66854C6C}" type="sibTrans" cxnId="{D77BBA4D-AF5B-5C46-A782-64A0E55DE97B}">
      <dgm:prSet custT="1"/>
      <dgm:spPr/>
      <dgm:t>
        <a:bodyPr/>
        <a:lstStyle/>
        <a:p>
          <a:endParaRPr lang="en-US" sz="1400">
            <a:latin typeface="+mn-lt"/>
            <a:cs typeface="Arial" panose="020B0604020202020204" pitchFamily="34" charset="0"/>
          </a:endParaRPr>
        </a:p>
      </dgm:t>
    </dgm:pt>
    <dgm:pt modelId="{55256CE4-FA1C-F04D-8ADB-2BDC5A655AEA}">
      <dgm:prSet phldrT="[Text]" custT="1"/>
      <dgm:spPr/>
      <dgm:t>
        <a:bodyPr/>
        <a:lstStyle/>
        <a:p>
          <a:r>
            <a:rPr lang="en-US" sz="1400" dirty="0">
              <a:latin typeface="+mn-lt"/>
              <a:cs typeface="Arial" panose="020B0604020202020204" pitchFamily="34" charset="0"/>
            </a:rPr>
            <a:t>Discarded name if not recognized. Looked for relevant information if recognized.</a:t>
          </a:r>
        </a:p>
      </dgm:t>
    </dgm:pt>
    <dgm:pt modelId="{B80227CC-962F-4D48-8E19-623AB083E639}" type="sibTrans" cxnId="{32D518D8-397C-E14A-9B81-88C582F98997}">
      <dgm:prSet custT="1"/>
      <dgm:spPr/>
      <dgm:t>
        <a:bodyPr/>
        <a:lstStyle/>
        <a:p>
          <a:endParaRPr lang="en-US" sz="1400">
            <a:latin typeface="+mn-lt"/>
            <a:cs typeface="Arial" panose="020B0604020202020204" pitchFamily="34" charset="0"/>
          </a:endParaRPr>
        </a:p>
      </dgm:t>
    </dgm:pt>
    <dgm:pt modelId="{2B77665B-3D0C-5E43-8AD8-6349F7DB65C2}" type="parTrans" cxnId="{32D518D8-397C-E14A-9B81-88C582F98997}">
      <dgm:prSet/>
      <dgm:spPr/>
      <dgm:t>
        <a:bodyPr/>
        <a:lstStyle/>
        <a:p>
          <a:endParaRPr lang="en-US" sz="1400">
            <a:latin typeface="+mn-lt"/>
            <a:cs typeface="Arial" panose="020B0604020202020204" pitchFamily="34" charset="0"/>
          </a:endParaRPr>
        </a:p>
      </dgm:t>
    </dgm:pt>
    <dgm:pt modelId="{DB0BBF07-0C1F-5A48-B498-7F9CEE0D2BDC}">
      <dgm:prSet custT="1"/>
      <dgm:spPr/>
      <dgm:t>
        <a:bodyPr/>
        <a:lstStyle/>
        <a:p>
          <a:r>
            <a:rPr lang="en-US" sz="1400" dirty="0">
              <a:latin typeface="+mn-lt"/>
              <a:cs typeface="Arial" panose="020B0604020202020204" pitchFamily="34" charset="0"/>
            </a:rPr>
            <a:t>Output all the data found: adsorbate, adsorbate, temperature, temperature units, pressure units, figure/table</a:t>
          </a:r>
        </a:p>
      </dgm:t>
    </dgm:pt>
    <dgm:pt modelId="{31889B36-EDD3-664E-9E1D-BD67E6E610A8}" type="parTrans" cxnId="{2C42B1CF-6B6F-8349-9F41-4968B91E3F9A}">
      <dgm:prSet/>
      <dgm:spPr/>
      <dgm:t>
        <a:bodyPr/>
        <a:lstStyle/>
        <a:p>
          <a:endParaRPr lang="en-US" sz="1400">
            <a:latin typeface="+mn-lt"/>
          </a:endParaRPr>
        </a:p>
      </dgm:t>
    </dgm:pt>
    <dgm:pt modelId="{467C1866-5F92-BF4B-9A98-CC35B77682F4}" type="sibTrans" cxnId="{2C42B1CF-6B6F-8349-9F41-4968B91E3F9A}">
      <dgm:prSet/>
      <dgm:spPr/>
      <dgm:t>
        <a:bodyPr/>
        <a:lstStyle/>
        <a:p>
          <a:endParaRPr lang="en-US" sz="1400">
            <a:latin typeface="+mn-lt"/>
          </a:endParaRPr>
        </a:p>
      </dgm:t>
    </dgm:pt>
    <dgm:pt modelId="{98F6ADFB-647D-7D46-9A5B-31A19773F7B7}" type="pres">
      <dgm:prSet presAssocID="{6790AE53-6578-C248-8C34-B9803DE10DF1}" presName="diagram" presStyleCnt="0">
        <dgm:presLayoutVars>
          <dgm:dir/>
          <dgm:resizeHandles val="exact"/>
        </dgm:presLayoutVars>
      </dgm:prSet>
      <dgm:spPr/>
    </dgm:pt>
    <dgm:pt modelId="{40DC0F9B-DD71-BF41-B65D-FF2B7F6A3C42}" type="pres">
      <dgm:prSet presAssocID="{1EE4A673-1F6B-E645-A53B-E8E9FD8D549A}" presName="node" presStyleLbl="node1" presStyleIdx="0" presStyleCnt="6">
        <dgm:presLayoutVars>
          <dgm:bulletEnabled val="1"/>
        </dgm:presLayoutVars>
      </dgm:prSet>
      <dgm:spPr/>
    </dgm:pt>
    <dgm:pt modelId="{908563EA-60B9-014E-A5EE-B67AEF151D0B}" type="pres">
      <dgm:prSet presAssocID="{0C1A3D42-2163-5D48-BFCA-35DC3A4B913C}" presName="sibTrans" presStyleLbl="sibTrans2D1" presStyleIdx="0" presStyleCnt="5"/>
      <dgm:spPr/>
    </dgm:pt>
    <dgm:pt modelId="{E640170C-9F54-3B4A-A88F-0E09C357487D}" type="pres">
      <dgm:prSet presAssocID="{0C1A3D42-2163-5D48-BFCA-35DC3A4B913C}" presName="connectorText" presStyleLbl="sibTrans2D1" presStyleIdx="0" presStyleCnt="5"/>
      <dgm:spPr/>
    </dgm:pt>
    <dgm:pt modelId="{C28938C7-4805-1A4E-885D-F476A2A90263}" type="pres">
      <dgm:prSet presAssocID="{146D183B-42F1-6B49-B0FD-089761FE91A9}" presName="node" presStyleLbl="node1" presStyleIdx="1" presStyleCnt="6">
        <dgm:presLayoutVars>
          <dgm:bulletEnabled val="1"/>
        </dgm:presLayoutVars>
      </dgm:prSet>
      <dgm:spPr/>
    </dgm:pt>
    <dgm:pt modelId="{B85DCCCE-FD07-4E49-9961-3BA77DCCDDC2}" type="pres">
      <dgm:prSet presAssocID="{CD26D677-EA8F-0A47-B474-79EB315DDA20}" presName="sibTrans" presStyleLbl="sibTrans2D1" presStyleIdx="1" presStyleCnt="5"/>
      <dgm:spPr/>
    </dgm:pt>
    <dgm:pt modelId="{BB76ADB1-F1DF-514D-9712-B0634D90C889}" type="pres">
      <dgm:prSet presAssocID="{CD26D677-EA8F-0A47-B474-79EB315DDA20}" presName="connectorText" presStyleLbl="sibTrans2D1" presStyleIdx="1" presStyleCnt="5"/>
      <dgm:spPr/>
    </dgm:pt>
    <dgm:pt modelId="{BF3B8B77-BC52-2A47-BBBF-80EC16D24344}" type="pres">
      <dgm:prSet presAssocID="{55256CE4-FA1C-F04D-8ADB-2BDC5A655AEA}" presName="node" presStyleLbl="node1" presStyleIdx="2" presStyleCnt="6">
        <dgm:presLayoutVars>
          <dgm:bulletEnabled val="1"/>
        </dgm:presLayoutVars>
      </dgm:prSet>
      <dgm:spPr/>
    </dgm:pt>
    <dgm:pt modelId="{6E0CD007-6DB6-2E43-9A4C-8EDFC31FC290}" type="pres">
      <dgm:prSet presAssocID="{B80227CC-962F-4D48-8E19-623AB083E639}" presName="sibTrans" presStyleLbl="sibTrans2D1" presStyleIdx="2" presStyleCnt="5"/>
      <dgm:spPr/>
    </dgm:pt>
    <dgm:pt modelId="{3A5C1712-9DE1-8641-8891-9445E337BD86}" type="pres">
      <dgm:prSet presAssocID="{B80227CC-962F-4D48-8E19-623AB083E639}" presName="connectorText" presStyleLbl="sibTrans2D1" presStyleIdx="2" presStyleCnt="5"/>
      <dgm:spPr/>
    </dgm:pt>
    <dgm:pt modelId="{45F4DB4D-54B4-2348-99D6-0292648C8468}" type="pres">
      <dgm:prSet presAssocID="{4C4493BF-5247-5644-ADE9-C7EDBA239AC0}" presName="node" presStyleLbl="node1" presStyleIdx="3" presStyleCnt="6">
        <dgm:presLayoutVars>
          <dgm:bulletEnabled val="1"/>
        </dgm:presLayoutVars>
      </dgm:prSet>
      <dgm:spPr/>
    </dgm:pt>
    <dgm:pt modelId="{3522107F-3B87-C74B-B2B2-0DE2E791CA8F}" type="pres">
      <dgm:prSet presAssocID="{D270ECE1-7F22-8F42-B203-24E9C863B136}" presName="sibTrans" presStyleLbl="sibTrans2D1" presStyleIdx="3" presStyleCnt="5"/>
      <dgm:spPr/>
    </dgm:pt>
    <dgm:pt modelId="{EB3E7B69-283E-214D-9F3D-6EE0808E70B5}" type="pres">
      <dgm:prSet presAssocID="{D270ECE1-7F22-8F42-B203-24E9C863B136}" presName="connectorText" presStyleLbl="sibTrans2D1" presStyleIdx="3" presStyleCnt="5"/>
      <dgm:spPr/>
    </dgm:pt>
    <dgm:pt modelId="{AF30CFD4-0CFA-6442-9377-2DEC997E9AFC}" type="pres">
      <dgm:prSet presAssocID="{D8A2540B-3DA2-A94A-8C90-17251C71329B}" presName="node" presStyleLbl="node1" presStyleIdx="4" presStyleCnt="6">
        <dgm:presLayoutVars>
          <dgm:bulletEnabled val="1"/>
        </dgm:presLayoutVars>
      </dgm:prSet>
      <dgm:spPr/>
    </dgm:pt>
    <dgm:pt modelId="{888390DE-C271-A24F-BD7F-C431C57E9857}" type="pres">
      <dgm:prSet presAssocID="{9D831F64-5128-DD4A-A998-013A66854C6C}" presName="sibTrans" presStyleLbl="sibTrans2D1" presStyleIdx="4" presStyleCnt="5"/>
      <dgm:spPr/>
    </dgm:pt>
    <dgm:pt modelId="{3277182B-2A52-3A41-A9E6-74FE86460088}" type="pres">
      <dgm:prSet presAssocID="{9D831F64-5128-DD4A-A998-013A66854C6C}" presName="connectorText" presStyleLbl="sibTrans2D1" presStyleIdx="4" presStyleCnt="5"/>
      <dgm:spPr/>
    </dgm:pt>
    <dgm:pt modelId="{5C1B4EC9-A087-9D4F-A458-BCFD5A940FCE}" type="pres">
      <dgm:prSet presAssocID="{DB0BBF07-0C1F-5A48-B498-7F9CEE0D2BDC}" presName="node" presStyleLbl="node1" presStyleIdx="5" presStyleCnt="6">
        <dgm:presLayoutVars>
          <dgm:bulletEnabled val="1"/>
        </dgm:presLayoutVars>
      </dgm:prSet>
      <dgm:spPr/>
    </dgm:pt>
  </dgm:ptLst>
  <dgm:cxnLst>
    <dgm:cxn modelId="{3FB28045-35B1-9143-8E53-DA16B9A6C117}" type="presOf" srcId="{B80227CC-962F-4D48-8E19-623AB083E639}" destId="{6E0CD007-6DB6-2E43-9A4C-8EDFC31FC290}" srcOrd="0" destOrd="0" presId="urn:microsoft.com/office/officeart/2005/8/layout/process5"/>
    <dgm:cxn modelId="{D77BBA4D-AF5B-5C46-A782-64A0E55DE97B}" srcId="{6790AE53-6578-C248-8C34-B9803DE10DF1}" destId="{D8A2540B-3DA2-A94A-8C90-17251C71329B}" srcOrd="4" destOrd="0" parTransId="{BACAE7D7-26C7-1D4C-A0BB-3C04EA3B642D}" sibTransId="{9D831F64-5128-DD4A-A998-013A66854C6C}"/>
    <dgm:cxn modelId="{65A2394F-BEAA-7A4D-BE2E-E9812E175999}" srcId="{6790AE53-6578-C248-8C34-B9803DE10DF1}" destId="{146D183B-42F1-6B49-B0FD-089761FE91A9}" srcOrd="1" destOrd="0" parTransId="{6F9F007E-20AE-F441-89C4-8CBDD0E75457}" sibTransId="{CD26D677-EA8F-0A47-B474-79EB315DDA20}"/>
    <dgm:cxn modelId="{8A3D4B63-3EE0-0343-B50B-145A85D9C5D0}" type="presOf" srcId="{9D831F64-5128-DD4A-A998-013A66854C6C}" destId="{3277182B-2A52-3A41-A9E6-74FE86460088}" srcOrd="1" destOrd="0" presId="urn:microsoft.com/office/officeart/2005/8/layout/process5"/>
    <dgm:cxn modelId="{9189156B-0C90-824B-A31E-A9316D4E0573}" type="presOf" srcId="{D270ECE1-7F22-8F42-B203-24E9C863B136}" destId="{3522107F-3B87-C74B-B2B2-0DE2E791CA8F}" srcOrd="0" destOrd="0" presId="urn:microsoft.com/office/officeart/2005/8/layout/process5"/>
    <dgm:cxn modelId="{26163384-6575-C049-928A-1782A8A7EA70}" type="presOf" srcId="{CD26D677-EA8F-0A47-B474-79EB315DDA20}" destId="{BB76ADB1-F1DF-514D-9712-B0634D90C889}" srcOrd="1" destOrd="0" presId="urn:microsoft.com/office/officeart/2005/8/layout/process5"/>
    <dgm:cxn modelId="{D6BBDA91-F6CE-A146-8E3A-107B34317CAF}" type="presOf" srcId="{0C1A3D42-2163-5D48-BFCA-35DC3A4B913C}" destId="{E640170C-9F54-3B4A-A88F-0E09C357487D}" srcOrd="1" destOrd="0" presId="urn:microsoft.com/office/officeart/2005/8/layout/process5"/>
    <dgm:cxn modelId="{06A37792-614A-B841-AC9F-C7EF737A8AC2}" type="presOf" srcId="{D8A2540B-3DA2-A94A-8C90-17251C71329B}" destId="{AF30CFD4-0CFA-6442-9377-2DEC997E9AFC}" srcOrd="0" destOrd="0" presId="urn:microsoft.com/office/officeart/2005/8/layout/process5"/>
    <dgm:cxn modelId="{6EEB3896-4276-E846-8441-B7D4BA9AED6D}" type="presOf" srcId="{55256CE4-FA1C-F04D-8ADB-2BDC5A655AEA}" destId="{BF3B8B77-BC52-2A47-BBBF-80EC16D24344}" srcOrd="0" destOrd="0" presId="urn:microsoft.com/office/officeart/2005/8/layout/process5"/>
    <dgm:cxn modelId="{E1FFD19A-DDB8-CD47-A4DB-C2930D6ECDD1}" srcId="{6790AE53-6578-C248-8C34-B9803DE10DF1}" destId="{1EE4A673-1F6B-E645-A53B-E8E9FD8D549A}" srcOrd="0" destOrd="0" parTransId="{EF8E11E4-5D1D-8640-A5E4-00E68BE2C1D9}" sibTransId="{0C1A3D42-2163-5D48-BFCA-35DC3A4B913C}"/>
    <dgm:cxn modelId="{5A27459B-FA96-7743-AE3C-941B4B3076F8}" type="presOf" srcId="{D270ECE1-7F22-8F42-B203-24E9C863B136}" destId="{EB3E7B69-283E-214D-9F3D-6EE0808E70B5}" srcOrd="1" destOrd="0" presId="urn:microsoft.com/office/officeart/2005/8/layout/process5"/>
    <dgm:cxn modelId="{0673ACA0-8AD4-1844-B303-33CDFA72C0ED}" type="presOf" srcId="{DB0BBF07-0C1F-5A48-B498-7F9CEE0D2BDC}" destId="{5C1B4EC9-A087-9D4F-A458-BCFD5A940FCE}" srcOrd="0" destOrd="0" presId="urn:microsoft.com/office/officeart/2005/8/layout/process5"/>
    <dgm:cxn modelId="{973D6DAD-0054-5C4D-97D3-B03D1AD9C9CA}" srcId="{6790AE53-6578-C248-8C34-B9803DE10DF1}" destId="{4C4493BF-5247-5644-ADE9-C7EDBA239AC0}" srcOrd="3" destOrd="0" parTransId="{1B09FF72-BC9D-FE4E-AC94-F8699D62A369}" sibTransId="{D270ECE1-7F22-8F42-B203-24E9C863B136}"/>
    <dgm:cxn modelId="{49788CB3-D72D-CD42-ACE5-13E346D84EFE}" type="presOf" srcId="{4C4493BF-5247-5644-ADE9-C7EDBA239AC0}" destId="{45F4DB4D-54B4-2348-99D6-0292648C8468}" srcOrd="0" destOrd="0" presId="urn:microsoft.com/office/officeart/2005/8/layout/process5"/>
    <dgm:cxn modelId="{FC5137BD-0344-FF46-BBAD-77849AF96267}" type="presOf" srcId="{0C1A3D42-2163-5D48-BFCA-35DC3A4B913C}" destId="{908563EA-60B9-014E-A5EE-B67AEF151D0B}" srcOrd="0" destOrd="0" presId="urn:microsoft.com/office/officeart/2005/8/layout/process5"/>
    <dgm:cxn modelId="{6FB70AC2-A53E-084F-9B93-CAA2CE9AB9E0}" type="presOf" srcId="{6790AE53-6578-C248-8C34-B9803DE10DF1}" destId="{98F6ADFB-647D-7D46-9A5B-31A19773F7B7}" srcOrd="0" destOrd="0" presId="urn:microsoft.com/office/officeart/2005/8/layout/process5"/>
    <dgm:cxn modelId="{428C13CA-130C-2C45-AAF1-685A3A6C6A34}" type="presOf" srcId="{B80227CC-962F-4D48-8E19-623AB083E639}" destId="{3A5C1712-9DE1-8641-8891-9445E337BD86}" srcOrd="1" destOrd="0" presId="urn:microsoft.com/office/officeart/2005/8/layout/process5"/>
    <dgm:cxn modelId="{D44C0ACB-8A62-1E43-89E9-A039BA0F20A7}" type="presOf" srcId="{146D183B-42F1-6B49-B0FD-089761FE91A9}" destId="{C28938C7-4805-1A4E-885D-F476A2A90263}" srcOrd="0" destOrd="0" presId="urn:microsoft.com/office/officeart/2005/8/layout/process5"/>
    <dgm:cxn modelId="{2C42B1CF-6B6F-8349-9F41-4968B91E3F9A}" srcId="{6790AE53-6578-C248-8C34-B9803DE10DF1}" destId="{DB0BBF07-0C1F-5A48-B498-7F9CEE0D2BDC}" srcOrd="5" destOrd="0" parTransId="{31889B36-EDD3-664E-9E1D-BD67E6E610A8}" sibTransId="{467C1866-5F92-BF4B-9A98-CC35B77682F4}"/>
    <dgm:cxn modelId="{32D518D8-397C-E14A-9B81-88C582F98997}" srcId="{6790AE53-6578-C248-8C34-B9803DE10DF1}" destId="{55256CE4-FA1C-F04D-8ADB-2BDC5A655AEA}" srcOrd="2" destOrd="0" parTransId="{2B77665B-3D0C-5E43-8AD8-6349F7DB65C2}" sibTransId="{B80227CC-962F-4D48-8E19-623AB083E639}"/>
    <dgm:cxn modelId="{8FE707D9-8BB2-8341-AA38-1F966E99C676}" type="presOf" srcId="{CD26D677-EA8F-0A47-B474-79EB315DDA20}" destId="{B85DCCCE-FD07-4E49-9961-3BA77DCCDDC2}" srcOrd="0" destOrd="0" presId="urn:microsoft.com/office/officeart/2005/8/layout/process5"/>
    <dgm:cxn modelId="{DBB2B8EB-A9AD-B84D-A1C4-DA96417E5191}" type="presOf" srcId="{9D831F64-5128-DD4A-A998-013A66854C6C}" destId="{888390DE-C271-A24F-BD7F-C431C57E9857}" srcOrd="0" destOrd="0" presId="urn:microsoft.com/office/officeart/2005/8/layout/process5"/>
    <dgm:cxn modelId="{E79703F3-822A-0742-B21A-C98E2B3E2F6D}" type="presOf" srcId="{1EE4A673-1F6B-E645-A53B-E8E9FD8D549A}" destId="{40DC0F9B-DD71-BF41-B65D-FF2B7F6A3C42}" srcOrd="0" destOrd="0" presId="urn:microsoft.com/office/officeart/2005/8/layout/process5"/>
    <dgm:cxn modelId="{03853D6F-305C-C747-B8FC-6A38418C8B05}" type="presParOf" srcId="{98F6ADFB-647D-7D46-9A5B-31A19773F7B7}" destId="{40DC0F9B-DD71-BF41-B65D-FF2B7F6A3C42}" srcOrd="0" destOrd="0" presId="urn:microsoft.com/office/officeart/2005/8/layout/process5"/>
    <dgm:cxn modelId="{2F3C6D37-FB03-5341-BC54-9EFE9C795B28}" type="presParOf" srcId="{98F6ADFB-647D-7D46-9A5B-31A19773F7B7}" destId="{908563EA-60B9-014E-A5EE-B67AEF151D0B}" srcOrd="1" destOrd="0" presId="urn:microsoft.com/office/officeart/2005/8/layout/process5"/>
    <dgm:cxn modelId="{F444316D-B7C3-6944-93F7-5524C2AD3724}" type="presParOf" srcId="{908563EA-60B9-014E-A5EE-B67AEF151D0B}" destId="{E640170C-9F54-3B4A-A88F-0E09C357487D}" srcOrd="0" destOrd="0" presId="urn:microsoft.com/office/officeart/2005/8/layout/process5"/>
    <dgm:cxn modelId="{13F3725B-D51E-8146-9F61-9CC36D3D8107}" type="presParOf" srcId="{98F6ADFB-647D-7D46-9A5B-31A19773F7B7}" destId="{C28938C7-4805-1A4E-885D-F476A2A90263}" srcOrd="2" destOrd="0" presId="urn:microsoft.com/office/officeart/2005/8/layout/process5"/>
    <dgm:cxn modelId="{EE42E639-F8F1-C74F-B9D5-9494C15BDA7D}" type="presParOf" srcId="{98F6ADFB-647D-7D46-9A5B-31A19773F7B7}" destId="{B85DCCCE-FD07-4E49-9961-3BA77DCCDDC2}" srcOrd="3" destOrd="0" presId="urn:microsoft.com/office/officeart/2005/8/layout/process5"/>
    <dgm:cxn modelId="{21E41BBC-1CD2-5047-815A-8DCE4C4A6C86}" type="presParOf" srcId="{B85DCCCE-FD07-4E49-9961-3BA77DCCDDC2}" destId="{BB76ADB1-F1DF-514D-9712-B0634D90C889}" srcOrd="0" destOrd="0" presId="urn:microsoft.com/office/officeart/2005/8/layout/process5"/>
    <dgm:cxn modelId="{DAE034D4-F138-7D47-B211-BF5CDEB5CA41}" type="presParOf" srcId="{98F6ADFB-647D-7D46-9A5B-31A19773F7B7}" destId="{BF3B8B77-BC52-2A47-BBBF-80EC16D24344}" srcOrd="4" destOrd="0" presId="urn:microsoft.com/office/officeart/2005/8/layout/process5"/>
    <dgm:cxn modelId="{EEE8BA57-48DB-5E42-9E73-CA113D089F91}" type="presParOf" srcId="{98F6ADFB-647D-7D46-9A5B-31A19773F7B7}" destId="{6E0CD007-6DB6-2E43-9A4C-8EDFC31FC290}" srcOrd="5" destOrd="0" presId="urn:microsoft.com/office/officeart/2005/8/layout/process5"/>
    <dgm:cxn modelId="{3AD4C306-CCD7-2D41-ABD1-56C43970B2F3}" type="presParOf" srcId="{6E0CD007-6DB6-2E43-9A4C-8EDFC31FC290}" destId="{3A5C1712-9DE1-8641-8891-9445E337BD86}" srcOrd="0" destOrd="0" presId="urn:microsoft.com/office/officeart/2005/8/layout/process5"/>
    <dgm:cxn modelId="{F2E237BF-6AFE-5C48-AA64-B8660187714C}" type="presParOf" srcId="{98F6ADFB-647D-7D46-9A5B-31A19773F7B7}" destId="{45F4DB4D-54B4-2348-99D6-0292648C8468}" srcOrd="6" destOrd="0" presId="urn:microsoft.com/office/officeart/2005/8/layout/process5"/>
    <dgm:cxn modelId="{BE41B316-2919-0E48-A696-6E7293772281}" type="presParOf" srcId="{98F6ADFB-647D-7D46-9A5B-31A19773F7B7}" destId="{3522107F-3B87-C74B-B2B2-0DE2E791CA8F}" srcOrd="7" destOrd="0" presId="urn:microsoft.com/office/officeart/2005/8/layout/process5"/>
    <dgm:cxn modelId="{8DF606FA-3B16-EC42-B612-D8AAAF331996}" type="presParOf" srcId="{3522107F-3B87-C74B-B2B2-0DE2E791CA8F}" destId="{EB3E7B69-283E-214D-9F3D-6EE0808E70B5}" srcOrd="0" destOrd="0" presId="urn:microsoft.com/office/officeart/2005/8/layout/process5"/>
    <dgm:cxn modelId="{D5F8FCFD-ED6D-6444-8875-E314CF1076BF}" type="presParOf" srcId="{98F6ADFB-647D-7D46-9A5B-31A19773F7B7}" destId="{AF30CFD4-0CFA-6442-9377-2DEC997E9AFC}" srcOrd="8" destOrd="0" presId="urn:microsoft.com/office/officeart/2005/8/layout/process5"/>
    <dgm:cxn modelId="{8691002C-9012-FF4D-9E88-1A6C7F734A25}" type="presParOf" srcId="{98F6ADFB-647D-7D46-9A5B-31A19773F7B7}" destId="{888390DE-C271-A24F-BD7F-C431C57E9857}" srcOrd="9" destOrd="0" presId="urn:microsoft.com/office/officeart/2005/8/layout/process5"/>
    <dgm:cxn modelId="{650457DE-1CE1-7C4F-A716-3C84D2465796}" type="presParOf" srcId="{888390DE-C271-A24F-BD7F-C431C57E9857}" destId="{3277182B-2A52-3A41-A9E6-74FE86460088}" srcOrd="0" destOrd="0" presId="urn:microsoft.com/office/officeart/2005/8/layout/process5"/>
    <dgm:cxn modelId="{FBCA3B7F-E23F-CF44-BF5B-B30269DB9A0E}" type="presParOf" srcId="{98F6ADFB-647D-7D46-9A5B-31A19773F7B7}" destId="{5C1B4EC9-A087-9D4F-A458-BCFD5A940FCE}"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90AE53-6578-C248-8C34-B9803DE10DF1}" type="doc">
      <dgm:prSet loTypeId="urn:microsoft.com/office/officeart/2005/8/layout/process5" loCatId="" qsTypeId="urn:microsoft.com/office/officeart/2005/8/quickstyle/simple1" qsCatId="simple" csTypeId="urn:microsoft.com/office/officeart/2005/8/colors/accent3_2" csCatId="accent3" phldr="1"/>
      <dgm:spPr/>
      <dgm:t>
        <a:bodyPr/>
        <a:lstStyle/>
        <a:p>
          <a:endParaRPr lang="en-US"/>
        </a:p>
      </dgm:t>
    </dgm:pt>
    <dgm:pt modelId="{1EE4A673-1F6B-E645-A53B-E8E9FD8D549A}">
      <dgm:prSet phldrT="[Text]" custT="1"/>
      <dgm:spPr/>
      <dgm:t>
        <a:bodyPr/>
        <a:lstStyle/>
        <a:p>
          <a:r>
            <a:rPr lang="en-US" sz="1400" dirty="0">
              <a:latin typeface="+mn-lt"/>
              <a:cs typeface="Arial" panose="020B0604020202020204" pitchFamily="34" charset="0"/>
            </a:rPr>
            <a:t>Used DOI to access webpage with full HTML article</a:t>
          </a:r>
        </a:p>
      </dgm:t>
    </dgm:pt>
    <dgm:pt modelId="{EF8E11E4-5D1D-8640-A5E4-00E68BE2C1D9}" type="parTrans" cxnId="{E1FFD19A-DDB8-CD47-A4DB-C2930D6ECDD1}">
      <dgm:prSet/>
      <dgm:spPr/>
      <dgm:t>
        <a:bodyPr/>
        <a:lstStyle/>
        <a:p>
          <a:endParaRPr lang="en-US" sz="1400">
            <a:latin typeface="+mn-lt"/>
            <a:cs typeface="Arial" panose="020B0604020202020204" pitchFamily="34" charset="0"/>
          </a:endParaRPr>
        </a:p>
      </dgm:t>
    </dgm:pt>
    <dgm:pt modelId="{0C1A3D42-2163-5D48-BFCA-35DC3A4B913C}" type="sibTrans" cxnId="{E1FFD19A-DDB8-CD47-A4DB-C2930D6ECDD1}">
      <dgm:prSet custT="1"/>
      <dgm:spPr/>
      <dgm:t>
        <a:bodyPr/>
        <a:lstStyle/>
        <a:p>
          <a:endParaRPr lang="en-US" sz="1400">
            <a:latin typeface="+mn-lt"/>
            <a:cs typeface="Arial" panose="020B0604020202020204" pitchFamily="34" charset="0"/>
          </a:endParaRPr>
        </a:p>
      </dgm:t>
    </dgm:pt>
    <dgm:pt modelId="{55256CE4-FA1C-F04D-8ADB-2BDC5A655AEA}">
      <dgm:prSet phldrT="[Text]" custT="1"/>
      <dgm:spPr/>
      <dgm:t>
        <a:bodyPr/>
        <a:lstStyle/>
        <a:p>
          <a:r>
            <a:rPr lang="en-US" sz="1400" dirty="0">
              <a:latin typeface="+mn-lt"/>
              <a:cs typeface="Arial" panose="020B0604020202020204" pitchFamily="34" charset="0"/>
            </a:rPr>
            <a:t>Used Scrapy framework (x-path) to identify and scrape relevant information (title, author, DOI, abstract, full text)</a:t>
          </a:r>
        </a:p>
      </dgm:t>
    </dgm:pt>
    <dgm:pt modelId="{2B77665B-3D0C-5E43-8AD8-6349F7DB65C2}" type="parTrans" cxnId="{32D518D8-397C-E14A-9B81-88C582F98997}">
      <dgm:prSet/>
      <dgm:spPr/>
      <dgm:t>
        <a:bodyPr/>
        <a:lstStyle/>
        <a:p>
          <a:endParaRPr lang="en-US" sz="1400">
            <a:latin typeface="+mn-lt"/>
            <a:cs typeface="Arial" panose="020B0604020202020204" pitchFamily="34" charset="0"/>
          </a:endParaRPr>
        </a:p>
      </dgm:t>
    </dgm:pt>
    <dgm:pt modelId="{B80227CC-962F-4D48-8E19-623AB083E639}" type="sibTrans" cxnId="{32D518D8-397C-E14A-9B81-88C582F98997}">
      <dgm:prSet custT="1"/>
      <dgm:spPr/>
      <dgm:t>
        <a:bodyPr/>
        <a:lstStyle/>
        <a:p>
          <a:endParaRPr lang="en-US" sz="1400">
            <a:latin typeface="+mn-lt"/>
            <a:cs typeface="Arial" panose="020B0604020202020204" pitchFamily="34" charset="0"/>
          </a:endParaRPr>
        </a:p>
      </dgm:t>
    </dgm:pt>
    <dgm:pt modelId="{4C4493BF-5247-5644-ADE9-C7EDBA239AC0}">
      <dgm:prSet phldrT="[Text]" custT="1"/>
      <dgm:spPr/>
      <dgm:t>
        <a:bodyPr/>
        <a:lstStyle/>
        <a:p>
          <a:r>
            <a:rPr lang="en-US" sz="1400" dirty="0">
              <a:latin typeface="+mn-lt"/>
              <a:cs typeface="Arial" panose="020B0604020202020204" pitchFamily="34" charset="0"/>
            </a:rPr>
            <a:t>Ran Bash loop for Python 3 script for each DOI in a plain text file with DOI on each line</a:t>
          </a:r>
        </a:p>
      </dgm:t>
    </dgm:pt>
    <dgm:pt modelId="{1B09FF72-BC9D-FE4E-AC94-F8699D62A369}" type="parTrans" cxnId="{973D6DAD-0054-5C4D-97D3-B03D1AD9C9CA}">
      <dgm:prSet/>
      <dgm:spPr/>
      <dgm:t>
        <a:bodyPr/>
        <a:lstStyle/>
        <a:p>
          <a:endParaRPr lang="en-US" sz="1400">
            <a:latin typeface="+mn-lt"/>
            <a:cs typeface="Arial" panose="020B0604020202020204" pitchFamily="34" charset="0"/>
          </a:endParaRPr>
        </a:p>
      </dgm:t>
    </dgm:pt>
    <dgm:pt modelId="{D270ECE1-7F22-8F42-B203-24E9C863B136}" type="sibTrans" cxnId="{973D6DAD-0054-5C4D-97D3-B03D1AD9C9CA}">
      <dgm:prSet custT="1"/>
      <dgm:spPr/>
      <dgm:t>
        <a:bodyPr/>
        <a:lstStyle/>
        <a:p>
          <a:endParaRPr lang="en-US" sz="1400">
            <a:latin typeface="+mn-lt"/>
            <a:cs typeface="Arial" panose="020B0604020202020204" pitchFamily="34" charset="0"/>
          </a:endParaRPr>
        </a:p>
      </dgm:t>
    </dgm:pt>
    <dgm:pt modelId="{D8A2540B-3DA2-A94A-8C90-17251C71329B}">
      <dgm:prSet phldrT="[Text]" custT="1"/>
      <dgm:spPr/>
      <dgm:t>
        <a:bodyPr/>
        <a:lstStyle/>
        <a:p>
          <a:r>
            <a:rPr lang="en-US" sz="1400" dirty="0">
              <a:latin typeface="+mn-lt"/>
              <a:cs typeface="Arial" panose="020B0604020202020204" pitchFamily="34" charset="0"/>
            </a:rPr>
            <a:t>Saved text scraped from each DOI as a JSON file with unique name based on the DOI</a:t>
          </a:r>
        </a:p>
      </dgm:t>
    </dgm:pt>
    <dgm:pt modelId="{BACAE7D7-26C7-1D4C-A0BB-3C04EA3B642D}" type="parTrans" cxnId="{D77BBA4D-AF5B-5C46-A782-64A0E55DE97B}">
      <dgm:prSet/>
      <dgm:spPr/>
      <dgm:t>
        <a:bodyPr/>
        <a:lstStyle/>
        <a:p>
          <a:endParaRPr lang="en-US" sz="1400">
            <a:latin typeface="+mn-lt"/>
            <a:cs typeface="Arial" panose="020B0604020202020204" pitchFamily="34" charset="0"/>
          </a:endParaRPr>
        </a:p>
      </dgm:t>
    </dgm:pt>
    <dgm:pt modelId="{9D831F64-5128-DD4A-A998-013A66854C6C}" type="sibTrans" cxnId="{D77BBA4D-AF5B-5C46-A782-64A0E55DE97B}">
      <dgm:prSet custT="1"/>
      <dgm:spPr/>
      <dgm:t>
        <a:bodyPr/>
        <a:lstStyle/>
        <a:p>
          <a:endParaRPr lang="en-US" sz="1400">
            <a:latin typeface="+mn-lt"/>
            <a:cs typeface="Arial" panose="020B0604020202020204" pitchFamily="34" charset="0"/>
          </a:endParaRPr>
        </a:p>
      </dgm:t>
    </dgm:pt>
    <dgm:pt modelId="{57389C5A-85CA-CD49-9B2F-EC49ADD689F4}">
      <dgm:prSet custT="1"/>
      <dgm:spPr/>
      <dgm:t>
        <a:bodyPr/>
        <a:lstStyle/>
        <a:p>
          <a:r>
            <a:rPr lang="en-US" sz="1400" dirty="0">
              <a:latin typeface="+mn-lt"/>
              <a:cs typeface="Arial" panose="020B0604020202020204" pitchFamily="34" charset="0"/>
            </a:rPr>
            <a:t>Processed text in JSON files (concatenate lists of texts into one string for each DOI, take out extra characters)</a:t>
          </a:r>
        </a:p>
      </dgm:t>
    </dgm:pt>
    <dgm:pt modelId="{FCB57228-8E25-374C-AA1F-267CA7B536A7}" type="parTrans" cxnId="{C45B7481-2C06-8D4B-8C08-76DA2634E264}">
      <dgm:prSet/>
      <dgm:spPr/>
      <dgm:t>
        <a:bodyPr/>
        <a:lstStyle/>
        <a:p>
          <a:endParaRPr lang="en-US" sz="1400">
            <a:latin typeface="+mn-lt"/>
            <a:cs typeface="Arial" panose="020B0604020202020204" pitchFamily="34" charset="0"/>
          </a:endParaRPr>
        </a:p>
      </dgm:t>
    </dgm:pt>
    <dgm:pt modelId="{A1848B08-9A4E-064F-A9A8-BB0B3F7D2A8D}" type="sibTrans" cxnId="{C45B7481-2C06-8D4B-8C08-76DA2634E264}">
      <dgm:prSet/>
      <dgm:spPr/>
      <dgm:t>
        <a:bodyPr/>
        <a:lstStyle/>
        <a:p>
          <a:endParaRPr lang="en-US" sz="1400">
            <a:latin typeface="+mn-lt"/>
            <a:cs typeface="Arial" panose="020B0604020202020204" pitchFamily="34" charset="0"/>
          </a:endParaRPr>
        </a:p>
      </dgm:t>
    </dgm:pt>
    <dgm:pt modelId="{2D207097-901F-B84C-811F-D243AC13EDDF}" type="pres">
      <dgm:prSet presAssocID="{6790AE53-6578-C248-8C34-B9803DE10DF1}" presName="diagram" presStyleCnt="0">
        <dgm:presLayoutVars>
          <dgm:dir/>
          <dgm:resizeHandles val="exact"/>
        </dgm:presLayoutVars>
      </dgm:prSet>
      <dgm:spPr/>
    </dgm:pt>
    <dgm:pt modelId="{A2A3F890-0AE3-F540-9BA5-F292AEBAD571}" type="pres">
      <dgm:prSet presAssocID="{1EE4A673-1F6B-E645-A53B-E8E9FD8D549A}" presName="node" presStyleLbl="node1" presStyleIdx="0" presStyleCnt="5">
        <dgm:presLayoutVars>
          <dgm:bulletEnabled val="1"/>
        </dgm:presLayoutVars>
      </dgm:prSet>
      <dgm:spPr/>
    </dgm:pt>
    <dgm:pt modelId="{FD1DB2C0-E9E6-654C-BE1A-7D532295AE55}" type="pres">
      <dgm:prSet presAssocID="{0C1A3D42-2163-5D48-BFCA-35DC3A4B913C}" presName="sibTrans" presStyleLbl="sibTrans2D1" presStyleIdx="0" presStyleCnt="4"/>
      <dgm:spPr/>
    </dgm:pt>
    <dgm:pt modelId="{260AA5A7-9765-6040-BA8A-C7CE90F836E6}" type="pres">
      <dgm:prSet presAssocID="{0C1A3D42-2163-5D48-BFCA-35DC3A4B913C}" presName="connectorText" presStyleLbl="sibTrans2D1" presStyleIdx="0" presStyleCnt="4"/>
      <dgm:spPr/>
    </dgm:pt>
    <dgm:pt modelId="{85721149-FC0A-FF44-85CB-853288D84586}" type="pres">
      <dgm:prSet presAssocID="{55256CE4-FA1C-F04D-8ADB-2BDC5A655AEA}" presName="node" presStyleLbl="node1" presStyleIdx="1" presStyleCnt="5">
        <dgm:presLayoutVars>
          <dgm:bulletEnabled val="1"/>
        </dgm:presLayoutVars>
      </dgm:prSet>
      <dgm:spPr/>
    </dgm:pt>
    <dgm:pt modelId="{886B9DB8-19D9-A748-91D6-5F97E455FBA5}" type="pres">
      <dgm:prSet presAssocID="{B80227CC-962F-4D48-8E19-623AB083E639}" presName="sibTrans" presStyleLbl="sibTrans2D1" presStyleIdx="1" presStyleCnt="4"/>
      <dgm:spPr/>
    </dgm:pt>
    <dgm:pt modelId="{BBD0E183-8C0D-8D45-BAA3-8FDA457DC771}" type="pres">
      <dgm:prSet presAssocID="{B80227CC-962F-4D48-8E19-623AB083E639}" presName="connectorText" presStyleLbl="sibTrans2D1" presStyleIdx="1" presStyleCnt="4"/>
      <dgm:spPr/>
    </dgm:pt>
    <dgm:pt modelId="{C99F8F88-E5DC-1047-B2F8-A0661F9E9E4A}" type="pres">
      <dgm:prSet presAssocID="{4C4493BF-5247-5644-ADE9-C7EDBA239AC0}" presName="node" presStyleLbl="node1" presStyleIdx="2" presStyleCnt="5">
        <dgm:presLayoutVars>
          <dgm:bulletEnabled val="1"/>
        </dgm:presLayoutVars>
      </dgm:prSet>
      <dgm:spPr/>
    </dgm:pt>
    <dgm:pt modelId="{F8DC37D9-7606-6F48-AD62-2E393A3E0716}" type="pres">
      <dgm:prSet presAssocID="{D270ECE1-7F22-8F42-B203-24E9C863B136}" presName="sibTrans" presStyleLbl="sibTrans2D1" presStyleIdx="2" presStyleCnt="4"/>
      <dgm:spPr/>
    </dgm:pt>
    <dgm:pt modelId="{EC7521D4-3DDD-E24C-975A-CFB0A2B73955}" type="pres">
      <dgm:prSet presAssocID="{D270ECE1-7F22-8F42-B203-24E9C863B136}" presName="connectorText" presStyleLbl="sibTrans2D1" presStyleIdx="2" presStyleCnt="4"/>
      <dgm:spPr/>
    </dgm:pt>
    <dgm:pt modelId="{26B956C6-5792-B34E-8BDE-01BFD0025BF5}" type="pres">
      <dgm:prSet presAssocID="{D8A2540B-3DA2-A94A-8C90-17251C71329B}" presName="node" presStyleLbl="node1" presStyleIdx="3" presStyleCnt="5">
        <dgm:presLayoutVars>
          <dgm:bulletEnabled val="1"/>
        </dgm:presLayoutVars>
      </dgm:prSet>
      <dgm:spPr/>
    </dgm:pt>
    <dgm:pt modelId="{E93D62D1-46CA-7349-9680-C32828A629B7}" type="pres">
      <dgm:prSet presAssocID="{9D831F64-5128-DD4A-A998-013A66854C6C}" presName="sibTrans" presStyleLbl="sibTrans2D1" presStyleIdx="3" presStyleCnt="4"/>
      <dgm:spPr/>
    </dgm:pt>
    <dgm:pt modelId="{7A4A6E1B-6DE3-454E-A249-350E866389F8}" type="pres">
      <dgm:prSet presAssocID="{9D831F64-5128-DD4A-A998-013A66854C6C}" presName="connectorText" presStyleLbl="sibTrans2D1" presStyleIdx="3" presStyleCnt="4"/>
      <dgm:spPr/>
    </dgm:pt>
    <dgm:pt modelId="{4B569719-D143-7B45-94B3-687AFFBA4A99}" type="pres">
      <dgm:prSet presAssocID="{57389C5A-85CA-CD49-9B2F-EC49ADD689F4}" presName="node" presStyleLbl="node1" presStyleIdx="4" presStyleCnt="5">
        <dgm:presLayoutVars>
          <dgm:bulletEnabled val="1"/>
        </dgm:presLayoutVars>
      </dgm:prSet>
      <dgm:spPr/>
    </dgm:pt>
  </dgm:ptLst>
  <dgm:cxnLst>
    <dgm:cxn modelId="{7249240D-2167-8846-9886-CE1022BC7192}" type="presOf" srcId="{D270ECE1-7F22-8F42-B203-24E9C863B136}" destId="{EC7521D4-3DDD-E24C-975A-CFB0A2B73955}" srcOrd="1" destOrd="0" presId="urn:microsoft.com/office/officeart/2005/8/layout/process5"/>
    <dgm:cxn modelId="{F26C7726-3E2E-CB4C-BBE1-AF35140A1049}" type="presOf" srcId="{4C4493BF-5247-5644-ADE9-C7EDBA239AC0}" destId="{C99F8F88-E5DC-1047-B2F8-A0661F9E9E4A}" srcOrd="0" destOrd="0" presId="urn:microsoft.com/office/officeart/2005/8/layout/process5"/>
    <dgm:cxn modelId="{763ED62F-E7DF-944C-AD9C-E506D77BDD60}" type="presOf" srcId="{6790AE53-6578-C248-8C34-B9803DE10DF1}" destId="{2D207097-901F-B84C-811F-D243AC13EDDF}" srcOrd="0" destOrd="0" presId="urn:microsoft.com/office/officeart/2005/8/layout/process5"/>
    <dgm:cxn modelId="{CE3B0736-96EC-A645-AFF8-36DBE4F8E109}" type="presOf" srcId="{55256CE4-FA1C-F04D-8ADB-2BDC5A655AEA}" destId="{85721149-FC0A-FF44-85CB-853288D84586}" srcOrd="0" destOrd="0" presId="urn:microsoft.com/office/officeart/2005/8/layout/process5"/>
    <dgm:cxn modelId="{D77BBA4D-AF5B-5C46-A782-64A0E55DE97B}" srcId="{6790AE53-6578-C248-8C34-B9803DE10DF1}" destId="{D8A2540B-3DA2-A94A-8C90-17251C71329B}" srcOrd="3" destOrd="0" parTransId="{BACAE7D7-26C7-1D4C-A0BB-3C04EA3B642D}" sibTransId="{9D831F64-5128-DD4A-A998-013A66854C6C}"/>
    <dgm:cxn modelId="{20754B4F-A3C1-9241-8CBE-CB4058B7C4AB}" type="presOf" srcId="{0C1A3D42-2163-5D48-BFCA-35DC3A4B913C}" destId="{FD1DB2C0-E9E6-654C-BE1A-7D532295AE55}" srcOrd="0" destOrd="0" presId="urn:microsoft.com/office/officeart/2005/8/layout/process5"/>
    <dgm:cxn modelId="{8CB2475D-A0D2-7D41-A747-001467AB90FB}" type="presOf" srcId="{9D831F64-5128-DD4A-A998-013A66854C6C}" destId="{E93D62D1-46CA-7349-9680-C32828A629B7}" srcOrd="0" destOrd="0" presId="urn:microsoft.com/office/officeart/2005/8/layout/process5"/>
    <dgm:cxn modelId="{D3399860-3287-6B40-A4DE-0C80777DDC40}" type="presOf" srcId="{B80227CC-962F-4D48-8E19-623AB083E639}" destId="{886B9DB8-19D9-A748-91D6-5F97E455FBA5}" srcOrd="0" destOrd="0" presId="urn:microsoft.com/office/officeart/2005/8/layout/process5"/>
    <dgm:cxn modelId="{6F4D796F-9622-A243-9969-0E88120DB5D6}" type="presOf" srcId="{D8A2540B-3DA2-A94A-8C90-17251C71329B}" destId="{26B956C6-5792-B34E-8BDE-01BFD0025BF5}" srcOrd="0" destOrd="0" presId="urn:microsoft.com/office/officeart/2005/8/layout/process5"/>
    <dgm:cxn modelId="{C45B7481-2C06-8D4B-8C08-76DA2634E264}" srcId="{6790AE53-6578-C248-8C34-B9803DE10DF1}" destId="{57389C5A-85CA-CD49-9B2F-EC49ADD689F4}" srcOrd="4" destOrd="0" parTransId="{FCB57228-8E25-374C-AA1F-267CA7B536A7}" sibTransId="{A1848B08-9A4E-064F-A9A8-BB0B3F7D2A8D}"/>
    <dgm:cxn modelId="{E1FFD19A-DDB8-CD47-A4DB-C2930D6ECDD1}" srcId="{6790AE53-6578-C248-8C34-B9803DE10DF1}" destId="{1EE4A673-1F6B-E645-A53B-E8E9FD8D549A}" srcOrd="0" destOrd="0" parTransId="{EF8E11E4-5D1D-8640-A5E4-00E68BE2C1D9}" sibTransId="{0C1A3D42-2163-5D48-BFCA-35DC3A4B913C}"/>
    <dgm:cxn modelId="{4DD49FA0-B36C-E140-A997-5164F51E9BA1}" type="presOf" srcId="{B80227CC-962F-4D48-8E19-623AB083E639}" destId="{BBD0E183-8C0D-8D45-BAA3-8FDA457DC771}" srcOrd="1" destOrd="0" presId="urn:microsoft.com/office/officeart/2005/8/layout/process5"/>
    <dgm:cxn modelId="{9FB814AA-C830-CF4A-9B8D-0E107E77B9BB}" type="presOf" srcId="{57389C5A-85CA-CD49-9B2F-EC49ADD689F4}" destId="{4B569719-D143-7B45-94B3-687AFFBA4A99}" srcOrd="0" destOrd="0" presId="urn:microsoft.com/office/officeart/2005/8/layout/process5"/>
    <dgm:cxn modelId="{973D6DAD-0054-5C4D-97D3-B03D1AD9C9CA}" srcId="{6790AE53-6578-C248-8C34-B9803DE10DF1}" destId="{4C4493BF-5247-5644-ADE9-C7EDBA239AC0}" srcOrd="2" destOrd="0" parTransId="{1B09FF72-BC9D-FE4E-AC94-F8699D62A369}" sibTransId="{D270ECE1-7F22-8F42-B203-24E9C863B136}"/>
    <dgm:cxn modelId="{7D7000D0-6218-704D-A517-81D99D29CC40}" type="presOf" srcId="{9D831F64-5128-DD4A-A998-013A66854C6C}" destId="{7A4A6E1B-6DE3-454E-A249-350E866389F8}" srcOrd="1" destOrd="0" presId="urn:microsoft.com/office/officeart/2005/8/layout/process5"/>
    <dgm:cxn modelId="{7557D4D4-D6E1-2041-B825-A5A66618FDF5}" type="presOf" srcId="{1EE4A673-1F6B-E645-A53B-E8E9FD8D549A}" destId="{A2A3F890-0AE3-F540-9BA5-F292AEBAD571}" srcOrd="0" destOrd="0" presId="urn:microsoft.com/office/officeart/2005/8/layout/process5"/>
    <dgm:cxn modelId="{32D518D8-397C-E14A-9B81-88C582F98997}" srcId="{6790AE53-6578-C248-8C34-B9803DE10DF1}" destId="{55256CE4-FA1C-F04D-8ADB-2BDC5A655AEA}" srcOrd="1" destOrd="0" parTransId="{2B77665B-3D0C-5E43-8AD8-6349F7DB65C2}" sibTransId="{B80227CC-962F-4D48-8E19-623AB083E639}"/>
    <dgm:cxn modelId="{EDA265D9-558F-CB49-B6D8-B89F8DDA7697}" type="presOf" srcId="{D270ECE1-7F22-8F42-B203-24E9C863B136}" destId="{F8DC37D9-7606-6F48-AD62-2E393A3E0716}" srcOrd="0" destOrd="0" presId="urn:microsoft.com/office/officeart/2005/8/layout/process5"/>
    <dgm:cxn modelId="{30C28BFC-228F-D743-A01C-2296B760D50C}" type="presOf" srcId="{0C1A3D42-2163-5D48-BFCA-35DC3A4B913C}" destId="{260AA5A7-9765-6040-BA8A-C7CE90F836E6}" srcOrd="1" destOrd="0" presId="urn:microsoft.com/office/officeart/2005/8/layout/process5"/>
    <dgm:cxn modelId="{14887CCF-5C78-2947-8F93-8E407A5F926D}" type="presParOf" srcId="{2D207097-901F-B84C-811F-D243AC13EDDF}" destId="{A2A3F890-0AE3-F540-9BA5-F292AEBAD571}" srcOrd="0" destOrd="0" presId="urn:microsoft.com/office/officeart/2005/8/layout/process5"/>
    <dgm:cxn modelId="{30CA3173-7D48-DF40-A2A1-532C84AB7D0A}" type="presParOf" srcId="{2D207097-901F-B84C-811F-D243AC13EDDF}" destId="{FD1DB2C0-E9E6-654C-BE1A-7D532295AE55}" srcOrd="1" destOrd="0" presId="urn:microsoft.com/office/officeart/2005/8/layout/process5"/>
    <dgm:cxn modelId="{DA5AEECE-4F2B-D64F-8D4A-4258BE7DC556}" type="presParOf" srcId="{FD1DB2C0-E9E6-654C-BE1A-7D532295AE55}" destId="{260AA5A7-9765-6040-BA8A-C7CE90F836E6}" srcOrd="0" destOrd="0" presId="urn:microsoft.com/office/officeart/2005/8/layout/process5"/>
    <dgm:cxn modelId="{45B443D2-9449-B248-AC3E-09BE8038491C}" type="presParOf" srcId="{2D207097-901F-B84C-811F-D243AC13EDDF}" destId="{85721149-FC0A-FF44-85CB-853288D84586}" srcOrd="2" destOrd="0" presId="urn:microsoft.com/office/officeart/2005/8/layout/process5"/>
    <dgm:cxn modelId="{B55C2055-8E58-D140-A7D7-A3DA35F6D094}" type="presParOf" srcId="{2D207097-901F-B84C-811F-D243AC13EDDF}" destId="{886B9DB8-19D9-A748-91D6-5F97E455FBA5}" srcOrd="3" destOrd="0" presId="urn:microsoft.com/office/officeart/2005/8/layout/process5"/>
    <dgm:cxn modelId="{294F4053-F07B-DB43-A7DF-81D35570BBF7}" type="presParOf" srcId="{886B9DB8-19D9-A748-91D6-5F97E455FBA5}" destId="{BBD0E183-8C0D-8D45-BAA3-8FDA457DC771}" srcOrd="0" destOrd="0" presId="urn:microsoft.com/office/officeart/2005/8/layout/process5"/>
    <dgm:cxn modelId="{BE5069F6-7CC5-5F4A-8C13-0CD9C2C97034}" type="presParOf" srcId="{2D207097-901F-B84C-811F-D243AC13EDDF}" destId="{C99F8F88-E5DC-1047-B2F8-A0661F9E9E4A}" srcOrd="4" destOrd="0" presId="urn:microsoft.com/office/officeart/2005/8/layout/process5"/>
    <dgm:cxn modelId="{E5DB8A0C-D92D-0E49-A50E-001465EAC72A}" type="presParOf" srcId="{2D207097-901F-B84C-811F-D243AC13EDDF}" destId="{F8DC37D9-7606-6F48-AD62-2E393A3E0716}" srcOrd="5" destOrd="0" presId="urn:microsoft.com/office/officeart/2005/8/layout/process5"/>
    <dgm:cxn modelId="{B198BBDF-0E40-F942-8C76-23973C394554}" type="presParOf" srcId="{F8DC37D9-7606-6F48-AD62-2E393A3E0716}" destId="{EC7521D4-3DDD-E24C-975A-CFB0A2B73955}" srcOrd="0" destOrd="0" presId="urn:microsoft.com/office/officeart/2005/8/layout/process5"/>
    <dgm:cxn modelId="{F12042E3-5AE7-D74B-A9AE-489786C60770}" type="presParOf" srcId="{2D207097-901F-B84C-811F-D243AC13EDDF}" destId="{26B956C6-5792-B34E-8BDE-01BFD0025BF5}" srcOrd="6" destOrd="0" presId="urn:microsoft.com/office/officeart/2005/8/layout/process5"/>
    <dgm:cxn modelId="{880F459B-2DF7-8A48-8BE7-A95620233380}" type="presParOf" srcId="{2D207097-901F-B84C-811F-D243AC13EDDF}" destId="{E93D62D1-46CA-7349-9680-C32828A629B7}" srcOrd="7" destOrd="0" presId="urn:microsoft.com/office/officeart/2005/8/layout/process5"/>
    <dgm:cxn modelId="{FE9BA4D8-459B-9D41-821F-4C54609DBE0F}" type="presParOf" srcId="{E93D62D1-46CA-7349-9680-C32828A629B7}" destId="{7A4A6E1B-6DE3-454E-A249-350E866389F8}" srcOrd="0" destOrd="0" presId="urn:microsoft.com/office/officeart/2005/8/layout/process5"/>
    <dgm:cxn modelId="{D3F2054C-B0C2-E642-9932-324D0940CC40}" type="presParOf" srcId="{2D207097-901F-B84C-811F-D243AC13EDDF}" destId="{4B569719-D143-7B45-94B3-687AFFBA4A99}" srcOrd="8"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790AE53-6578-C248-8C34-B9803DE10DF1}" type="doc">
      <dgm:prSet loTypeId="urn:microsoft.com/office/officeart/2005/8/layout/process5" loCatId="" qsTypeId="urn:microsoft.com/office/officeart/2005/8/quickstyle/simple1" qsCatId="simple" csTypeId="urn:microsoft.com/office/officeart/2005/8/colors/accent5_2" csCatId="accent5" phldr="1"/>
      <dgm:spPr/>
      <dgm:t>
        <a:bodyPr/>
        <a:lstStyle/>
        <a:p>
          <a:endParaRPr lang="en-US"/>
        </a:p>
      </dgm:t>
    </dgm:pt>
    <dgm:pt modelId="{1EE4A673-1F6B-E645-A53B-E8E9FD8D549A}">
      <dgm:prSet phldrT="[Text]" custT="1"/>
      <dgm:spPr/>
      <dgm:t>
        <a:bodyPr/>
        <a:lstStyle/>
        <a:p>
          <a:r>
            <a:rPr lang="en-US" sz="1400" dirty="0">
              <a:latin typeface="+mn-lt"/>
            </a:rPr>
            <a:t>Labeled data (multicomponent, </a:t>
          </a:r>
          <a:r>
            <a:rPr lang="en-US" sz="1400" dirty="0" err="1">
              <a:latin typeface="+mn-lt"/>
            </a:rPr>
            <a:t>singlecomponent</a:t>
          </a:r>
          <a:r>
            <a:rPr lang="en-US" sz="1400" dirty="0">
              <a:latin typeface="+mn-lt"/>
            </a:rPr>
            <a:t>, no isotherm data)</a:t>
          </a:r>
        </a:p>
      </dgm:t>
    </dgm:pt>
    <dgm:pt modelId="{EF8E11E4-5D1D-8640-A5E4-00E68BE2C1D9}" type="parTrans" cxnId="{E1FFD19A-DDB8-CD47-A4DB-C2930D6ECDD1}">
      <dgm:prSet/>
      <dgm:spPr/>
      <dgm:t>
        <a:bodyPr/>
        <a:lstStyle/>
        <a:p>
          <a:endParaRPr lang="en-US" sz="1400">
            <a:latin typeface="+mn-lt"/>
          </a:endParaRPr>
        </a:p>
      </dgm:t>
    </dgm:pt>
    <dgm:pt modelId="{0C1A3D42-2163-5D48-BFCA-35DC3A4B913C}" type="sibTrans" cxnId="{E1FFD19A-DDB8-CD47-A4DB-C2930D6ECDD1}">
      <dgm:prSet custT="1"/>
      <dgm:spPr/>
      <dgm:t>
        <a:bodyPr/>
        <a:lstStyle/>
        <a:p>
          <a:endParaRPr lang="en-US" sz="1400">
            <a:latin typeface="+mn-lt"/>
          </a:endParaRPr>
        </a:p>
      </dgm:t>
    </dgm:pt>
    <dgm:pt modelId="{146D183B-42F1-6B49-B0FD-089761FE91A9}">
      <dgm:prSet phldrT="[Text]" custT="1"/>
      <dgm:spPr/>
      <dgm:t>
        <a:bodyPr/>
        <a:lstStyle/>
        <a:p>
          <a:r>
            <a:rPr lang="en-US" sz="1400" dirty="0">
              <a:latin typeface="+mn-lt"/>
            </a:rPr>
            <a:t>Divided the data into training (~75%) and testing (~25%) data </a:t>
          </a:r>
        </a:p>
      </dgm:t>
    </dgm:pt>
    <dgm:pt modelId="{6F9F007E-20AE-F441-89C4-8CBDD0E75457}" type="parTrans" cxnId="{65A2394F-BEAA-7A4D-BE2E-E9812E175999}">
      <dgm:prSet/>
      <dgm:spPr/>
      <dgm:t>
        <a:bodyPr/>
        <a:lstStyle/>
        <a:p>
          <a:endParaRPr lang="en-US" sz="1400">
            <a:latin typeface="+mn-lt"/>
          </a:endParaRPr>
        </a:p>
      </dgm:t>
    </dgm:pt>
    <dgm:pt modelId="{CD26D677-EA8F-0A47-B474-79EB315DDA20}" type="sibTrans" cxnId="{65A2394F-BEAA-7A4D-BE2E-E9812E175999}">
      <dgm:prSet custT="1"/>
      <dgm:spPr/>
      <dgm:t>
        <a:bodyPr/>
        <a:lstStyle/>
        <a:p>
          <a:endParaRPr lang="en-US" sz="1400">
            <a:latin typeface="+mn-lt"/>
          </a:endParaRPr>
        </a:p>
      </dgm:t>
    </dgm:pt>
    <dgm:pt modelId="{55256CE4-FA1C-F04D-8ADB-2BDC5A655AEA}">
      <dgm:prSet phldrT="[Text]" custT="1"/>
      <dgm:spPr/>
      <dgm:t>
        <a:bodyPr/>
        <a:lstStyle/>
        <a:p>
          <a:r>
            <a:rPr lang="en-US" sz="1400" dirty="0">
              <a:latin typeface="+mn-lt"/>
            </a:rPr>
            <a:t>Tokenized the article into words (words with the same stem were the same token) and removed stop words (words that were not important to the meaning of the text)</a:t>
          </a:r>
        </a:p>
      </dgm:t>
    </dgm:pt>
    <dgm:pt modelId="{2B77665B-3D0C-5E43-8AD8-6349F7DB65C2}" type="parTrans" cxnId="{32D518D8-397C-E14A-9B81-88C582F98997}">
      <dgm:prSet/>
      <dgm:spPr/>
      <dgm:t>
        <a:bodyPr/>
        <a:lstStyle/>
        <a:p>
          <a:endParaRPr lang="en-US" sz="1400">
            <a:latin typeface="+mn-lt"/>
          </a:endParaRPr>
        </a:p>
      </dgm:t>
    </dgm:pt>
    <dgm:pt modelId="{B80227CC-962F-4D48-8E19-623AB083E639}" type="sibTrans" cxnId="{32D518D8-397C-E14A-9B81-88C582F98997}">
      <dgm:prSet custT="1"/>
      <dgm:spPr/>
      <dgm:t>
        <a:bodyPr/>
        <a:lstStyle/>
        <a:p>
          <a:endParaRPr lang="en-US" sz="1400">
            <a:latin typeface="+mn-lt"/>
          </a:endParaRPr>
        </a:p>
      </dgm:t>
    </dgm:pt>
    <dgm:pt modelId="{4C4493BF-5247-5644-ADE9-C7EDBA239AC0}">
      <dgm:prSet phldrT="[Text]" custT="1"/>
      <dgm:spPr/>
      <dgm:t>
        <a:bodyPr/>
        <a:lstStyle/>
        <a:p>
          <a:r>
            <a:rPr lang="en-US" sz="1400" dirty="0">
              <a:latin typeface="+mn-lt"/>
            </a:rPr>
            <a:t>Fit and transformed training data to a vector. Transformed testing data to a vector.</a:t>
          </a:r>
        </a:p>
      </dgm:t>
    </dgm:pt>
    <dgm:pt modelId="{1B09FF72-BC9D-FE4E-AC94-F8699D62A369}" type="parTrans" cxnId="{973D6DAD-0054-5C4D-97D3-B03D1AD9C9CA}">
      <dgm:prSet/>
      <dgm:spPr/>
      <dgm:t>
        <a:bodyPr/>
        <a:lstStyle/>
        <a:p>
          <a:endParaRPr lang="en-US" sz="1400">
            <a:latin typeface="+mn-lt"/>
          </a:endParaRPr>
        </a:p>
      </dgm:t>
    </dgm:pt>
    <dgm:pt modelId="{D270ECE1-7F22-8F42-B203-24E9C863B136}" type="sibTrans" cxnId="{973D6DAD-0054-5C4D-97D3-B03D1AD9C9CA}">
      <dgm:prSet custT="1"/>
      <dgm:spPr/>
      <dgm:t>
        <a:bodyPr/>
        <a:lstStyle/>
        <a:p>
          <a:endParaRPr lang="en-US" sz="1400">
            <a:latin typeface="+mn-lt"/>
          </a:endParaRPr>
        </a:p>
      </dgm:t>
    </dgm:pt>
    <dgm:pt modelId="{D8A2540B-3DA2-A94A-8C90-17251C71329B}">
      <dgm:prSet phldrT="[Text]" custT="1"/>
      <dgm:spPr/>
      <dgm:t>
        <a:bodyPr/>
        <a:lstStyle/>
        <a:p>
          <a:r>
            <a:rPr lang="en-US" sz="1400" dirty="0">
              <a:latin typeface="+mn-lt"/>
            </a:rPr>
            <a:t>Fit training data to Multinomial Naïve Bayes algorithm from </a:t>
          </a:r>
          <a:r>
            <a:rPr lang="en-US" sz="1400" dirty="0" err="1">
              <a:latin typeface="+mn-lt"/>
            </a:rPr>
            <a:t>Sklearn</a:t>
          </a:r>
          <a:endParaRPr lang="en-US" sz="1400" dirty="0">
            <a:latin typeface="+mn-lt"/>
          </a:endParaRPr>
        </a:p>
      </dgm:t>
    </dgm:pt>
    <dgm:pt modelId="{BACAE7D7-26C7-1D4C-A0BB-3C04EA3B642D}" type="parTrans" cxnId="{D77BBA4D-AF5B-5C46-A782-64A0E55DE97B}">
      <dgm:prSet/>
      <dgm:spPr/>
      <dgm:t>
        <a:bodyPr/>
        <a:lstStyle/>
        <a:p>
          <a:endParaRPr lang="en-US" sz="1400">
            <a:latin typeface="+mn-lt"/>
          </a:endParaRPr>
        </a:p>
      </dgm:t>
    </dgm:pt>
    <dgm:pt modelId="{9D831F64-5128-DD4A-A998-013A66854C6C}" type="sibTrans" cxnId="{D77BBA4D-AF5B-5C46-A782-64A0E55DE97B}">
      <dgm:prSet custT="1"/>
      <dgm:spPr/>
      <dgm:t>
        <a:bodyPr/>
        <a:lstStyle/>
        <a:p>
          <a:endParaRPr lang="en-US" sz="1400">
            <a:latin typeface="+mn-lt"/>
          </a:endParaRPr>
        </a:p>
      </dgm:t>
    </dgm:pt>
    <dgm:pt modelId="{57389C5A-85CA-CD49-9B2F-EC49ADD689F4}">
      <dgm:prSet custT="1"/>
      <dgm:spPr/>
      <dgm:t>
        <a:bodyPr/>
        <a:lstStyle/>
        <a:p>
          <a:r>
            <a:rPr lang="en-US" sz="1400" dirty="0">
              <a:latin typeface="+mn-lt"/>
            </a:rPr>
            <a:t>Used Multinomial Naïve Bayes algorithm to predict the labels for the testing data</a:t>
          </a:r>
        </a:p>
      </dgm:t>
    </dgm:pt>
    <dgm:pt modelId="{FCB57228-8E25-374C-AA1F-267CA7B536A7}" type="parTrans" cxnId="{C45B7481-2C06-8D4B-8C08-76DA2634E264}">
      <dgm:prSet/>
      <dgm:spPr/>
      <dgm:t>
        <a:bodyPr/>
        <a:lstStyle/>
        <a:p>
          <a:endParaRPr lang="en-US" sz="1400">
            <a:latin typeface="+mn-lt"/>
          </a:endParaRPr>
        </a:p>
      </dgm:t>
    </dgm:pt>
    <dgm:pt modelId="{A1848B08-9A4E-064F-A9A8-BB0B3F7D2A8D}" type="sibTrans" cxnId="{C45B7481-2C06-8D4B-8C08-76DA2634E264}">
      <dgm:prSet/>
      <dgm:spPr/>
      <dgm:t>
        <a:bodyPr/>
        <a:lstStyle/>
        <a:p>
          <a:endParaRPr lang="en-US" sz="1400">
            <a:latin typeface="+mn-lt"/>
          </a:endParaRPr>
        </a:p>
      </dgm:t>
    </dgm:pt>
    <dgm:pt modelId="{98F6ADFB-647D-7D46-9A5B-31A19773F7B7}" type="pres">
      <dgm:prSet presAssocID="{6790AE53-6578-C248-8C34-B9803DE10DF1}" presName="diagram" presStyleCnt="0">
        <dgm:presLayoutVars>
          <dgm:dir/>
          <dgm:resizeHandles val="exact"/>
        </dgm:presLayoutVars>
      </dgm:prSet>
      <dgm:spPr/>
    </dgm:pt>
    <dgm:pt modelId="{40DC0F9B-DD71-BF41-B65D-FF2B7F6A3C42}" type="pres">
      <dgm:prSet presAssocID="{1EE4A673-1F6B-E645-A53B-E8E9FD8D549A}" presName="node" presStyleLbl="node1" presStyleIdx="0" presStyleCnt="6" custScaleY="65982" custLinFactNeighborX="-335" custLinFactNeighborY="54887">
        <dgm:presLayoutVars>
          <dgm:bulletEnabled val="1"/>
        </dgm:presLayoutVars>
      </dgm:prSet>
      <dgm:spPr/>
    </dgm:pt>
    <dgm:pt modelId="{908563EA-60B9-014E-A5EE-B67AEF151D0B}" type="pres">
      <dgm:prSet presAssocID="{0C1A3D42-2163-5D48-BFCA-35DC3A4B913C}" presName="sibTrans" presStyleLbl="sibTrans2D1" presStyleIdx="0" presStyleCnt="5"/>
      <dgm:spPr/>
    </dgm:pt>
    <dgm:pt modelId="{E640170C-9F54-3B4A-A88F-0E09C357487D}" type="pres">
      <dgm:prSet presAssocID="{0C1A3D42-2163-5D48-BFCA-35DC3A4B913C}" presName="connectorText" presStyleLbl="sibTrans2D1" presStyleIdx="0" presStyleCnt="5"/>
      <dgm:spPr/>
    </dgm:pt>
    <dgm:pt modelId="{C28938C7-4805-1A4E-885D-F476A2A90263}" type="pres">
      <dgm:prSet presAssocID="{146D183B-42F1-6B49-B0FD-089761FE91A9}" presName="node" presStyleLbl="node1" presStyleIdx="1" presStyleCnt="6" custScaleY="101512">
        <dgm:presLayoutVars>
          <dgm:bulletEnabled val="1"/>
        </dgm:presLayoutVars>
      </dgm:prSet>
      <dgm:spPr/>
    </dgm:pt>
    <dgm:pt modelId="{B85DCCCE-FD07-4E49-9961-3BA77DCCDDC2}" type="pres">
      <dgm:prSet presAssocID="{CD26D677-EA8F-0A47-B474-79EB315DDA20}" presName="sibTrans" presStyleLbl="sibTrans2D1" presStyleIdx="1" presStyleCnt="5"/>
      <dgm:spPr/>
    </dgm:pt>
    <dgm:pt modelId="{BB76ADB1-F1DF-514D-9712-B0634D90C889}" type="pres">
      <dgm:prSet presAssocID="{CD26D677-EA8F-0A47-B474-79EB315DDA20}" presName="connectorText" presStyleLbl="sibTrans2D1" presStyleIdx="1" presStyleCnt="5"/>
      <dgm:spPr/>
    </dgm:pt>
    <dgm:pt modelId="{BF3B8B77-BC52-2A47-BBBF-80EC16D24344}" type="pres">
      <dgm:prSet presAssocID="{55256CE4-FA1C-F04D-8ADB-2BDC5A655AEA}" presName="node" presStyleLbl="node1" presStyleIdx="2" presStyleCnt="6" custScaleY="101273">
        <dgm:presLayoutVars>
          <dgm:bulletEnabled val="1"/>
        </dgm:presLayoutVars>
      </dgm:prSet>
      <dgm:spPr/>
    </dgm:pt>
    <dgm:pt modelId="{6E0CD007-6DB6-2E43-9A4C-8EDFC31FC290}" type="pres">
      <dgm:prSet presAssocID="{B80227CC-962F-4D48-8E19-623AB083E639}" presName="sibTrans" presStyleLbl="sibTrans2D1" presStyleIdx="2" presStyleCnt="5"/>
      <dgm:spPr/>
    </dgm:pt>
    <dgm:pt modelId="{3A5C1712-9DE1-8641-8891-9445E337BD86}" type="pres">
      <dgm:prSet presAssocID="{B80227CC-962F-4D48-8E19-623AB083E639}" presName="connectorText" presStyleLbl="sibTrans2D1" presStyleIdx="2" presStyleCnt="5"/>
      <dgm:spPr/>
    </dgm:pt>
    <dgm:pt modelId="{45F4DB4D-54B4-2348-99D6-0292648C8468}" type="pres">
      <dgm:prSet presAssocID="{4C4493BF-5247-5644-ADE9-C7EDBA239AC0}" presName="node" presStyleLbl="node1" presStyleIdx="3" presStyleCnt="6">
        <dgm:presLayoutVars>
          <dgm:bulletEnabled val="1"/>
        </dgm:presLayoutVars>
      </dgm:prSet>
      <dgm:spPr/>
    </dgm:pt>
    <dgm:pt modelId="{3522107F-3B87-C74B-B2B2-0DE2E791CA8F}" type="pres">
      <dgm:prSet presAssocID="{D270ECE1-7F22-8F42-B203-24E9C863B136}" presName="sibTrans" presStyleLbl="sibTrans2D1" presStyleIdx="3" presStyleCnt="5"/>
      <dgm:spPr/>
    </dgm:pt>
    <dgm:pt modelId="{EB3E7B69-283E-214D-9F3D-6EE0808E70B5}" type="pres">
      <dgm:prSet presAssocID="{D270ECE1-7F22-8F42-B203-24E9C863B136}" presName="connectorText" presStyleLbl="sibTrans2D1" presStyleIdx="3" presStyleCnt="5"/>
      <dgm:spPr/>
    </dgm:pt>
    <dgm:pt modelId="{AF30CFD4-0CFA-6442-9377-2DEC997E9AFC}" type="pres">
      <dgm:prSet presAssocID="{D8A2540B-3DA2-A94A-8C90-17251C71329B}" presName="node" presStyleLbl="node1" presStyleIdx="4" presStyleCnt="6">
        <dgm:presLayoutVars>
          <dgm:bulletEnabled val="1"/>
        </dgm:presLayoutVars>
      </dgm:prSet>
      <dgm:spPr/>
    </dgm:pt>
    <dgm:pt modelId="{888390DE-C271-A24F-BD7F-C431C57E9857}" type="pres">
      <dgm:prSet presAssocID="{9D831F64-5128-DD4A-A998-013A66854C6C}" presName="sibTrans" presStyleLbl="sibTrans2D1" presStyleIdx="4" presStyleCnt="5"/>
      <dgm:spPr/>
    </dgm:pt>
    <dgm:pt modelId="{3277182B-2A52-3A41-A9E6-74FE86460088}" type="pres">
      <dgm:prSet presAssocID="{9D831F64-5128-DD4A-A998-013A66854C6C}" presName="connectorText" presStyleLbl="sibTrans2D1" presStyleIdx="4" presStyleCnt="5"/>
      <dgm:spPr/>
    </dgm:pt>
    <dgm:pt modelId="{FFB33CDA-1DD5-E949-AEDD-CC5D433CB3D6}" type="pres">
      <dgm:prSet presAssocID="{57389C5A-85CA-CD49-9B2F-EC49ADD689F4}" presName="node" presStyleLbl="node1" presStyleIdx="5" presStyleCnt="6">
        <dgm:presLayoutVars>
          <dgm:bulletEnabled val="1"/>
        </dgm:presLayoutVars>
      </dgm:prSet>
      <dgm:spPr/>
    </dgm:pt>
  </dgm:ptLst>
  <dgm:cxnLst>
    <dgm:cxn modelId="{1BF42805-4439-0B48-AA28-408EFCD5D7AE}" type="presOf" srcId="{9D831F64-5128-DD4A-A998-013A66854C6C}" destId="{3277182B-2A52-3A41-A9E6-74FE86460088}" srcOrd="1" destOrd="0" presId="urn:microsoft.com/office/officeart/2005/8/layout/process5"/>
    <dgm:cxn modelId="{777F3E07-6F19-3A43-BB13-31D093FA92F0}" type="presOf" srcId="{D270ECE1-7F22-8F42-B203-24E9C863B136}" destId="{3522107F-3B87-C74B-B2B2-0DE2E791CA8F}" srcOrd="0" destOrd="0" presId="urn:microsoft.com/office/officeart/2005/8/layout/process5"/>
    <dgm:cxn modelId="{CFC16F0A-1440-0849-A306-BA4E8CE79608}" type="presOf" srcId="{B80227CC-962F-4D48-8E19-623AB083E639}" destId="{6E0CD007-6DB6-2E43-9A4C-8EDFC31FC290}" srcOrd="0" destOrd="0" presId="urn:microsoft.com/office/officeart/2005/8/layout/process5"/>
    <dgm:cxn modelId="{8C54D415-42E4-BB41-AC42-3F9B63FA946B}" type="presOf" srcId="{4C4493BF-5247-5644-ADE9-C7EDBA239AC0}" destId="{45F4DB4D-54B4-2348-99D6-0292648C8468}" srcOrd="0" destOrd="0" presId="urn:microsoft.com/office/officeart/2005/8/layout/process5"/>
    <dgm:cxn modelId="{7D601819-F831-7847-B6A8-6EAA952F80C8}" type="presOf" srcId="{0C1A3D42-2163-5D48-BFCA-35DC3A4B913C}" destId="{908563EA-60B9-014E-A5EE-B67AEF151D0B}" srcOrd="0" destOrd="0" presId="urn:microsoft.com/office/officeart/2005/8/layout/process5"/>
    <dgm:cxn modelId="{28496221-DB24-4041-9AE9-48E69F7A7AC4}" type="presOf" srcId="{6790AE53-6578-C248-8C34-B9803DE10DF1}" destId="{98F6ADFB-647D-7D46-9A5B-31A19773F7B7}" srcOrd="0" destOrd="0" presId="urn:microsoft.com/office/officeart/2005/8/layout/process5"/>
    <dgm:cxn modelId="{D77BBA4D-AF5B-5C46-A782-64A0E55DE97B}" srcId="{6790AE53-6578-C248-8C34-B9803DE10DF1}" destId="{D8A2540B-3DA2-A94A-8C90-17251C71329B}" srcOrd="4" destOrd="0" parTransId="{BACAE7D7-26C7-1D4C-A0BB-3C04EA3B642D}" sibTransId="{9D831F64-5128-DD4A-A998-013A66854C6C}"/>
    <dgm:cxn modelId="{65A2394F-BEAA-7A4D-BE2E-E9812E175999}" srcId="{6790AE53-6578-C248-8C34-B9803DE10DF1}" destId="{146D183B-42F1-6B49-B0FD-089761FE91A9}" srcOrd="1" destOrd="0" parTransId="{6F9F007E-20AE-F441-89C4-8CBDD0E75457}" sibTransId="{CD26D677-EA8F-0A47-B474-79EB315DDA20}"/>
    <dgm:cxn modelId="{A075E151-8F8D-5841-B727-D309E450B798}" type="presOf" srcId="{1EE4A673-1F6B-E645-A53B-E8E9FD8D549A}" destId="{40DC0F9B-DD71-BF41-B65D-FF2B7F6A3C42}" srcOrd="0" destOrd="0" presId="urn:microsoft.com/office/officeart/2005/8/layout/process5"/>
    <dgm:cxn modelId="{4B9D2452-6A85-6345-A328-CB197BD7A262}" type="presOf" srcId="{B80227CC-962F-4D48-8E19-623AB083E639}" destId="{3A5C1712-9DE1-8641-8891-9445E337BD86}" srcOrd="1" destOrd="0" presId="urn:microsoft.com/office/officeart/2005/8/layout/process5"/>
    <dgm:cxn modelId="{A4F8E064-B0DD-574A-ACB5-ACC16B0E5BC7}" type="presOf" srcId="{9D831F64-5128-DD4A-A998-013A66854C6C}" destId="{888390DE-C271-A24F-BD7F-C431C57E9857}" srcOrd="0" destOrd="0" presId="urn:microsoft.com/office/officeart/2005/8/layout/process5"/>
    <dgm:cxn modelId="{DCB0F26F-17AE-314B-B3D3-177EAF7638D9}" type="presOf" srcId="{D270ECE1-7F22-8F42-B203-24E9C863B136}" destId="{EB3E7B69-283E-214D-9F3D-6EE0808E70B5}" srcOrd="1" destOrd="0" presId="urn:microsoft.com/office/officeart/2005/8/layout/process5"/>
    <dgm:cxn modelId="{E8071375-8593-E84E-89D3-B46AB3CEB168}" type="presOf" srcId="{0C1A3D42-2163-5D48-BFCA-35DC3A4B913C}" destId="{E640170C-9F54-3B4A-A88F-0E09C357487D}" srcOrd="1" destOrd="0" presId="urn:microsoft.com/office/officeart/2005/8/layout/process5"/>
    <dgm:cxn modelId="{4CEFAC7C-FD35-9745-ADDD-932A1BFEF0CE}" type="presOf" srcId="{55256CE4-FA1C-F04D-8ADB-2BDC5A655AEA}" destId="{BF3B8B77-BC52-2A47-BBBF-80EC16D24344}" srcOrd="0" destOrd="0" presId="urn:microsoft.com/office/officeart/2005/8/layout/process5"/>
    <dgm:cxn modelId="{C45B7481-2C06-8D4B-8C08-76DA2634E264}" srcId="{6790AE53-6578-C248-8C34-B9803DE10DF1}" destId="{57389C5A-85CA-CD49-9B2F-EC49ADD689F4}" srcOrd="5" destOrd="0" parTransId="{FCB57228-8E25-374C-AA1F-267CA7B536A7}" sibTransId="{A1848B08-9A4E-064F-A9A8-BB0B3F7D2A8D}"/>
    <dgm:cxn modelId="{E1FFD19A-DDB8-CD47-A4DB-C2930D6ECDD1}" srcId="{6790AE53-6578-C248-8C34-B9803DE10DF1}" destId="{1EE4A673-1F6B-E645-A53B-E8E9FD8D549A}" srcOrd="0" destOrd="0" parTransId="{EF8E11E4-5D1D-8640-A5E4-00E68BE2C1D9}" sibTransId="{0C1A3D42-2163-5D48-BFCA-35DC3A4B913C}"/>
    <dgm:cxn modelId="{A5E0E8A5-215A-C646-9171-8BAC4630B6D6}" type="presOf" srcId="{CD26D677-EA8F-0A47-B474-79EB315DDA20}" destId="{BB76ADB1-F1DF-514D-9712-B0634D90C889}" srcOrd="1" destOrd="0" presId="urn:microsoft.com/office/officeart/2005/8/layout/process5"/>
    <dgm:cxn modelId="{973D6DAD-0054-5C4D-97D3-B03D1AD9C9CA}" srcId="{6790AE53-6578-C248-8C34-B9803DE10DF1}" destId="{4C4493BF-5247-5644-ADE9-C7EDBA239AC0}" srcOrd="3" destOrd="0" parTransId="{1B09FF72-BC9D-FE4E-AC94-F8699D62A369}" sibTransId="{D270ECE1-7F22-8F42-B203-24E9C863B136}"/>
    <dgm:cxn modelId="{440359B7-2F7A-B24D-AE2D-48B2D701B26A}" type="presOf" srcId="{57389C5A-85CA-CD49-9B2F-EC49ADD689F4}" destId="{FFB33CDA-1DD5-E949-AEDD-CC5D433CB3D6}" srcOrd="0" destOrd="0" presId="urn:microsoft.com/office/officeart/2005/8/layout/process5"/>
    <dgm:cxn modelId="{D615BBD0-D88E-0641-B626-43A7F7176D53}" type="presOf" srcId="{CD26D677-EA8F-0A47-B474-79EB315DDA20}" destId="{B85DCCCE-FD07-4E49-9961-3BA77DCCDDC2}" srcOrd="0" destOrd="0" presId="urn:microsoft.com/office/officeart/2005/8/layout/process5"/>
    <dgm:cxn modelId="{32D518D8-397C-E14A-9B81-88C582F98997}" srcId="{6790AE53-6578-C248-8C34-B9803DE10DF1}" destId="{55256CE4-FA1C-F04D-8ADB-2BDC5A655AEA}" srcOrd="2" destOrd="0" parTransId="{2B77665B-3D0C-5E43-8AD8-6349F7DB65C2}" sibTransId="{B80227CC-962F-4D48-8E19-623AB083E639}"/>
    <dgm:cxn modelId="{FA2FB0F3-EC79-A648-8354-82FA23EE7948}" type="presOf" srcId="{D8A2540B-3DA2-A94A-8C90-17251C71329B}" destId="{AF30CFD4-0CFA-6442-9377-2DEC997E9AFC}" srcOrd="0" destOrd="0" presId="urn:microsoft.com/office/officeart/2005/8/layout/process5"/>
    <dgm:cxn modelId="{C8170CFB-B051-2048-9750-AC3A4A0370DB}" type="presOf" srcId="{146D183B-42F1-6B49-B0FD-089761FE91A9}" destId="{C28938C7-4805-1A4E-885D-F476A2A90263}" srcOrd="0" destOrd="0" presId="urn:microsoft.com/office/officeart/2005/8/layout/process5"/>
    <dgm:cxn modelId="{A812A93C-AB6A-C848-AE8B-7C4EA2DB8FCF}" type="presParOf" srcId="{98F6ADFB-647D-7D46-9A5B-31A19773F7B7}" destId="{40DC0F9B-DD71-BF41-B65D-FF2B7F6A3C42}" srcOrd="0" destOrd="0" presId="urn:microsoft.com/office/officeart/2005/8/layout/process5"/>
    <dgm:cxn modelId="{98C45971-3303-3446-8602-D09E813B1572}" type="presParOf" srcId="{98F6ADFB-647D-7D46-9A5B-31A19773F7B7}" destId="{908563EA-60B9-014E-A5EE-B67AEF151D0B}" srcOrd="1" destOrd="0" presId="urn:microsoft.com/office/officeart/2005/8/layout/process5"/>
    <dgm:cxn modelId="{9828A584-54DC-4E40-98A8-8CE26B329E06}" type="presParOf" srcId="{908563EA-60B9-014E-A5EE-B67AEF151D0B}" destId="{E640170C-9F54-3B4A-A88F-0E09C357487D}" srcOrd="0" destOrd="0" presId="urn:microsoft.com/office/officeart/2005/8/layout/process5"/>
    <dgm:cxn modelId="{0060325C-DD28-B54B-B805-FDF3F03A00DC}" type="presParOf" srcId="{98F6ADFB-647D-7D46-9A5B-31A19773F7B7}" destId="{C28938C7-4805-1A4E-885D-F476A2A90263}" srcOrd="2" destOrd="0" presId="urn:microsoft.com/office/officeart/2005/8/layout/process5"/>
    <dgm:cxn modelId="{9D033720-7EB2-814C-B7A7-4E383D0AAD47}" type="presParOf" srcId="{98F6ADFB-647D-7D46-9A5B-31A19773F7B7}" destId="{B85DCCCE-FD07-4E49-9961-3BA77DCCDDC2}" srcOrd="3" destOrd="0" presId="urn:microsoft.com/office/officeart/2005/8/layout/process5"/>
    <dgm:cxn modelId="{1008E815-7397-FA44-81B2-07D53BDA5C94}" type="presParOf" srcId="{B85DCCCE-FD07-4E49-9961-3BA77DCCDDC2}" destId="{BB76ADB1-F1DF-514D-9712-B0634D90C889}" srcOrd="0" destOrd="0" presId="urn:microsoft.com/office/officeart/2005/8/layout/process5"/>
    <dgm:cxn modelId="{A394AE16-9E73-2541-8FA7-6D31ECD216AD}" type="presParOf" srcId="{98F6ADFB-647D-7D46-9A5B-31A19773F7B7}" destId="{BF3B8B77-BC52-2A47-BBBF-80EC16D24344}" srcOrd="4" destOrd="0" presId="urn:microsoft.com/office/officeart/2005/8/layout/process5"/>
    <dgm:cxn modelId="{89B361B2-A401-EA44-A16E-2172548DED0D}" type="presParOf" srcId="{98F6ADFB-647D-7D46-9A5B-31A19773F7B7}" destId="{6E0CD007-6DB6-2E43-9A4C-8EDFC31FC290}" srcOrd="5" destOrd="0" presId="urn:microsoft.com/office/officeart/2005/8/layout/process5"/>
    <dgm:cxn modelId="{7A9048D3-FA67-1142-9693-C7332716D0EA}" type="presParOf" srcId="{6E0CD007-6DB6-2E43-9A4C-8EDFC31FC290}" destId="{3A5C1712-9DE1-8641-8891-9445E337BD86}" srcOrd="0" destOrd="0" presId="urn:microsoft.com/office/officeart/2005/8/layout/process5"/>
    <dgm:cxn modelId="{743AA37F-994D-AF45-9CA7-53CB1BEDD7F5}" type="presParOf" srcId="{98F6ADFB-647D-7D46-9A5B-31A19773F7B7}" destId="{45F4DB4D-54B4-2348-99D6-0292648C8468}" srcOrd="6" destOrd="0" presId="urn:microsoft.com/office/officeart/2005/8/layout/process5"/>
    <dgm:cxn modelId="{383A6C33-680F-9E49-B132-F9748D12E84F}" type="presParOf" srcId="{98F6ADFB-647D-7D46-9A5B-31A19773F7B7}" destId="{3522107F-3B87-C74B-B2B2-0DE2E791CA8F}" srcOrd="7" destOrd="0" presId="urn:microsoft.com/office/officeart/2005/8/layout/process5"/>
    <dgm:cxn modelId="{B5E5EF74-5CD7-484C-AAFC-CF8FEE8778DC}" type="presParOf" srcId="{3522107F-3B87-C74B-B2B2-0DE2E791CA8F}" destId="{EB3E7B69-283E-214D-9F3D-6EE0808E70B5}" srcOrd="0" destOrd="0" presId="urn:microsoft.com/office/officeart/2005/8/layout/process5"/>
    <dgm:cxn modelId="{AE894673-8A94-F946-8FDA-049F2A67147F}" type="presParOf" srcId="{98F6ADFB-647D-7D46-9A5B-31A19773F7B7}" destId="{AF30CFD4-0CFA-6442-9377-2DEC997E9AFC}" srcOrd="8" destOrd="0" presId="urn:microsoft.com/office/officeart/2005/8/layout/process5"/>
    <dgm:cxn modelId="{3FC3648A-23A6-CD40-B92B-FDCE6A363162}" type="presParOf" srcId="{98F6ADFB-647D-7D46-9A5B-31A19773F7B7}" destId="{888390DE-C271-A24F-BD7F-C431C57E9857}" srcOrd="9" destOrd="0" presId="urn:microsoft.com/office/officeart/2005/8/layout/process5"/>
    <dgm:cxn modelId="{147BC4CB-E51C-E04B-A720-8D08C1F05FDB}" type="presParOf" srcId="{888390DE-C271-A24F-BD7F-C431C57E9857}" destId="{3277182B-2A52-3A41-A9E6-74FE86460088}" srcOrd="0" destOrd="0" presId="urn:microsoft.com/office/officeart/2005/8/layout/process5"/>
    <dgm:cxn modelId="{0016E911-B0A0-C34E-9F35-D04F2FCA4040}" type="presParOf" srcId="{98F6ADFB-647D-7D46-9A5B-31A19773F7B7}" destId="{FFB33CDA-1DD5-E949-AEDD-CC5D433CB3D6}" srcOrd="10" destOrd="0" presId="urn:microsoft.com/office/officeart/2005/8/layout/process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C0F9B-DD71-BF41-B65D-FF2B7F6A3C42}">
      <dsp:nvSpPr>
        <dsp:cNvPr id="0" name=""/>
        <dsp:cNvSpPr/>
      </dsp:nvSpPr>
      <dsp:spPr>
        <a:xfrm>
          <a:off x="6931" y="931961"/>
          <a:ext cx="2071799" cy="124307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dirty="0">
              <a:latin typeface="+mn-lt"/>
              <a:cs typeface="Arial" panose="020B0604020202020204" pitchFamily="34" charset="0"/>
            </a:rPr>
            <a:t>Found a list of chemicals in text using </a:t>
          </a:r>
          <a:r>
            <a:rPr lang="en-US" sz="1400" kern="1200" baseline="0" dirty="0" err="1">
              <a:latin typeface="+mn-lt"/>
              <a:cs typeface="Arial" panose="020B0604020202020204" pitchFamily="34" charset="0"/>
            </a:rPr>
            <a:t>Chemdataextractor</a:t>
          </a:r>
          <a:endParaRPr lang="en-US" sz="1400" kern="1200" dirty="0">
            <a:latin typeface="+mn-lt"/>
            <a:cs typeface="Arial" panose="020B0604020202020204" pitchFamily="34" charset="0"/>
          </a:endParaRPr>
        </a:p>
      </dsp:txBody>
      <dsp:txXfrm>
        <a:off x="43340" y="968370"/>
        <a:ext cx="1998981" cy="1170261"/>
      </dsp:txXfrm>
    </dsp:sp>
    <dsp:sp modelId="{908563EA-60B9-014E-A5EE-B67AEF151D0B}">
      <dsp:nvSpPr>
        <dsp:cNvPr id="0" name=""/>
        <dsp:cNvSpPr/>
      </dsp:nvSpPr>
      <dsp:spPr>
        <a:xfrm>
          <a:off x="2261049" y="1296598"/>
          <a:ext cx="439221" cy="513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a:off x="2261049" y="1399359"/>
        <a:ext cx="307455" cy="308284"/>
      </dsp:txXfrm>
    </dsp:sp>
    <dsp:sp modelId="{C28938C7-4805-1A4E-885D-F476A2A90263}">
      <dsp:nvSpPr>
        <dsp:cNvPr id="0" name=""/>
        <dsp:cNvSpPr/>
      </dsp:nvSpPr>
      <dsp:spPr>
        <a:xfrm>
          <a:off x="2907450" y="931961"/>
          <a:ext cx="2071799" cy="124307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Cross</a:t>
          </a:r>
          <a:r>
            <a:rPr lang="en-US" sz="1400" kern="1200" baseline="0" dirty="0">
              <a:latin typeface="+mn-lt"/>
              <a:cs typeface="Arial" panose="020B0604020202020204" pitchFamily="34" charset="0"/>
            </a:rPr>
            <a:t> validated chemical names with </a:t>
          </a:r>
          <a:r>
            <a:rPr lang="en-US" sz="1400" kern="1200" baseline="0" dirty="0" err="1">
              <a:latin typeface="+mn-lt"/>
              <a:cs typeface="Arial" panose="020B0604020202020204" pitchFamily="34" charset="0"/>
            </a:rPr>
            <a:t>InChI</a:t>
          </a:r>
          <a:r>
            <a:rPr lang="en-US" sz="1400" kern="1200" baseline="0" dirty="0">
              <a:latin typeface="+mn-lt"/>
              <a:cs typeface="Arial" panose="020B0604020202020204" pitchFamily="34" charset="0"/>
            </a:rPr>
            <a:t> to validate the chemical names of the adsorbates</a:t>
          </a:r>
          <a:endParaRPr lang="en-US" sz="1400" kern="1200" dirty="0">
            <a:latin typeface="+mn-lt"/>
            <a:cs typeface="Arial" panose="020B0604020202020204" pitchFamily="34" charset="0"/>
          </a:endParaRPr>
        </a:p>
      </dsp:txBody>
      <dsp:txXfrm>
        <a:off x="2943859" y="968370"/>
        <a:ext cx="1998981" cy="1170261"/>
      </dsp:txXfrm>
    </dsp:sp>
    <dsp:sp modelId="{B85DCCCE-FD07-4E49-9961-3BA77DCCDDC2}">
      <dsp:nvSpPr>
        <dsp:cNvPr id="0" name=""/>
        <dsp:cNvSpPr/>
      </dsp:nvSpPr>
      <dsp:spPr>
        <a:xfrm>
          <a:off x="5161567" y="1296598"/>
          <a:ext cx="439221" cy="513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a:off x="5161567" y="1399359"/>
        <a:ext cx="307455" cy="308284"/>
      </dsp:txXfrm>
    </dsp:sp>
    <dsp:sp modelId="{BF3B8B77-BC52-2A47-BBBF-80EC16D24344}">
      <dsp:nvSpPr>
        <dsp:cNvPr id="0" name=""/>
        <dsp:cNvSpPr/>
      </dsp:nvSpPr>
      <dsp:spPr>
        <a:xfrm>
          <a:off x="5807969" y="931961"/>
          <a:ext cx="2071799" cy="124307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Discarded name if not recognized. Looked for relevant information if recognized.</a:t>
          </a:r>
        </a:p>
      </dsp:txBody>
      <dsp:txXfrm>
        <a:off x="5844378" y="968370"/>
        <a:ext cx="1998981" cy="1170261"/>
      </dsp:txXfrm>
    </dsp:sp>
    <dsp:sp modelId="{6E0CD007-6DB6-2E43-9A4C-8EDFC31FC290}">
      <dsp:nvSpPr>
        <dsp:cNvPr id="0" name=""/>
        <dsp:cNvSpPr/>
      </dsp:nvSpPr>
      <dsp:spPr>
        <a:xfrm rot="5400000">
          <a:off x="6624258" y="2320067"/>
          <a:ext cx="439221" cy="513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rot="-5400000">
        <a:off x="6689727" y="2357359"/>
        <a:ext cx="308284" cy="307455"/>
      </dsp:txXfrm>
    </dsp:sp>
    <dsp:sp modelId="{45F4DB4D-54B4-2348-99D6-0292648C8468}">
      <dsp:nvSpPr>
        <dsp:cNvPr id="0" name=""/>
        <dsp:cNvSpPr/>
      </dsp:nvSpPr>
      <dsp:spPr>
        <a:xfrm>
          <a:off x="5807969" y="3003760"/>
          <a:ext cx="2071799" cy="124307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Tokenized data into sentences, and then further tokenized within the sentences</a:t>
          </a:r>
        </a:p>
      </dsp:txBody>
      <dsp:txXfrm>
        <a:off x="5844378" y="3040169"/>
        <a:ext cx="1998981" cy="1170261"/>
      </dsp:txXfrm>
    </dsp:sp>
    <dsp:sp modelId="{3522107F-3B87-C74B-B2B2-0DE2E791CA8F}">
      <dsp:nvSpPr>
        <dsp:cNvPr id="0" name=""/>
        <dsp:cNvSpPr/>
      </dsp:nvSpPr>
      <dsp:spPr>
        <a:xfrm rot="10800000">
          <a:off x="5186429" y="3368397"/>
          <a:ext cx="439221" cy="513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rot="10800000">
        <a:off x="5318195" y="3471158"/>
        <a:ext cx="307455" cy="308284"/>
      </dsp:txXfrm>
    </dsp:sp>
    <dsp:sp modelId="{AF30CFD4-0CFA-6442-9377-2DEC997E9AFC}">
      <dsp:nvSpPr>
        <dsp:cNvPr id="0" name=""/>
        <dsp:cNvSpPr/>
      </dsp:nvSpPr>
      <dsp:spPr>
        <a:xfrm>
          <a:off x="2907450" y="3003760"/>
          <a:ext cx="2071799" cy="124307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Searched for data (adsorbent, temperature, temperature units pressure units, figure/table) in the same sentence with the identified adsorbate </a:t>
          </a:r>
        </a:p>
      </dsp:txBody>
      <dsp:txXfrm>
        <a:off x="2943859" y="3040169"/>
        <a:ext cx="1998981" cy="1170261"/>
      </dsp:txXfrm>
    </dsp:sp>
    <dsp:sp modelId="{888390DE-C271-A24F-BD7F-C431C57E9857}">
      <dsp:nvSpPr>
        <dsp:cNvPr id="0" name=""/>
        <dsp:cNvSpPr/>
      </dsp:nvSpPr>
      <dsp:spPr>
        <a:xfrm rot="10800000">
          <a:off x="2285910" y="3368397"/>
          <a:ext cx="439221" cy="513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rot="10800000">
        <a:off x="2417676" y="3471158"/>
        <a:ext cx="307455" cy="308284"/>
      </dsp:txXfrm>
    </dsp:sp>
    <dsp:sp modelId="{5C1B4EC9-A087-9D4F-A458-BCFD5A940FCE}">
      <dsp:nvSpPr>
        <dsp:cNvPr id="0" name=""/>
        <dsp:cNvSpPr/>
      </dsp:nvSpPr>
      <dsp:spPr>
        <a:xfrm>
          <a:off x="6931" y="3003760"/>
          <a:ext cx="2071799" cy="124307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Output all the data found: adsorbate, adsorbate, temperature, temperature units, pressure units, figure/table</a:t>
          </a:r>
        </a:p>
      </dsp:txBody>
      <dsp:txXfrm>
        <a:off x="43340" y="3040169"/>
        <a:ext cx="1998981" cy="1170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3F890-0AE3-F540-9BA5-F292AEBAD571}">
      <dsp:nvSpPr>
        <dsp:cNvPr id="0" name=""/>
        <dsp:cNvSpPr/>
      </dsp:nvSpPr>
      <dsp:spPr>
        <a:xfrm>
          <a:off x="6931" y="562330"/>
          <a:ext cx="2071799" cy="124307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Used DOI to access webpage with full HTML article</a:t>
          </a:r>
        </a:p>
      </dsp:txBody>
      <dsp:txXfrm>
        <a:off x="43340" y="598739"/>
        <a:ext cx="1998981" cy="1170261"/>
      </dsp:txXfrm>
    </dsp:sp>
    <dsp:sp modelId="{FD1DB2C0-E9E6-654C-BE1A-7D532295AE55}">
      <dsp:nvSpPr>
        <dsp:cNvPr id="0" name=""/>
        <dsp:cNvSpPr/>
      </dsp:nvSpPr>
      <dsp:spPr>
        <a:xfrm>
          <a:off x="2261049" y="926967"/>
          <a:ext cx="439221" cy="51380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a:off x="2261049" y="1029728"/>
        <a:ext cx="307455" cy="308284"/>
      </dsp:txXfrm>
    </dsp:sp>
    <dsp:sp modelId="{85721149-FC0A-FF44-85CB-853288D84586}">
      <dsp:nvSpPr>
        <dsp:cNvPr id="0" name=""/>
        <dsp:cNvSpPr/>
      </dsp:nvSpPr>
      <dsp:spPr>
        <a:xfrm>
          <a:off x="2907450" y="562330"/>
          <a:ext cx="2071799" cy="124307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Used Scrapy framework (x-path) to identify and scrape relevant information (title, author, DOI, abstract, full text)</a:t>
          </a:r>
        </a:p>
      </dsp:txBody>
      <dsp:txXfrm>
        <a:off x="2943859" y="598739"/>
        <a:ext cx="1998981" cy="1170261"/>
      </dsp:txXfrm>
    </dsp:sp>
    <dsp:sp modelId="{886B9DB8-19D9-A748-91D6-5F97E455FBA5}">
      <dsp:nvSpPr>
        <dsp:cNvPr id="0" name=""/>
        <dsp:cNvSpPr/>
      </dsp:nvSpPr>
      <dsp:spPr>
        <a:xfrm>
          <a:off x="5161567" y="926967"/>
          <a:ext cx="439221" cy="51380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a:off x="5161567" y="1029728"/>
        <a:ext cx="307455" cy="308284"/>
      </dsp:txXfrm>
    </dsp:sp>
    <dsp:sp modelId="{C99F8F88-E5DC-1047-B2F8-A0661F9E9E4A}">
      <dsp:nvSpPr>
        <dsp:cNvPr id="0" name=""/>
        <dsp:cNvSpPr/>
      </dsp:nvSpPr>
      <dsp:spPr>
        <a:xfrm>
          <a:off x="5807969" y="562330"/>
          <a:ext cx="2071799" cy="124307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Ran Bash loop for Python 3 script for each DOI in a plain text file with DOI on each line</a:t>
          </a:r>
        </a:p>
      </dsp:txBody>
      <dsp:txXfrm>
        <a:off x="5844378" y="598739"/>
        <a:ext cx="1998981" cy="1170261"/>
      </dsp:txXfrm>
    </dsp:sp>
    <dsp:sp modelId="{F8DC37D9-7606-6F48-AD62-2E393A3E0716}">
      <dsp:nvSpPr>
        <dsp:cNvPr id="0" name=""/>
        <dsp:cNvSpPr/>
      </dsp:nvSpPr>
      <dsp:spPr>
        <a:xfrm rot="5400000">
          <a:off x="6624258" y="1950436"/>
          <a:ext cx="439221" cy="51380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rot="-5400000">
        <a:off x="6689727" y="1987728"/>
        <a:ext cx="308284" cy="307455"/>
      </dsp:txXfrm>
    </dsp:sp>
    <dsp:sp modelId="{26B956C6-5792-B34E-8BDE-01BFD0025BF5}">
      <dsp:nvSpPr>
        <dsp:cNvPr id="0" name=""/>
        <dsp:cNvSpPr/>
      </dsp:nvSpPr>
      <dsp:spPr>
        <a:xfrm>
          <a:off x="5807969" y="2634129"/>
          <a:ext cx="2071799" cy="124307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Saved text scraped from each DOI as a JSON file with unique name based on the DOI</a:t>
          </a:r>
        </a:p>
      </dsp:txBody>
      <dsp:txXfrm>
        <a:off x="5844378" y="2670538"/>
        <a:ext cx="1998981" cy="1170261"/>
      </dsp:txXfrm>
    </dsp:sp>
    <dsp:sp modelId="{E93D62D1-46CA-7349-9680-C32828A629B7}">
      <dsp:nvSpPr>
        <dsp:cNvPr id="0" name=""/>
        <dsp:cNvSpPr/>
      </dsp:nvSpPr>
      <dsp:spPr>
        <a:xfrm rot="10800000">
          <a:off x="5186429" y="2998766"/>
          <a:ext cx="439221" cy="51380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cs typeface="Arial" panose="020B0604020202020204" pitchFamily="34" charset="0"/>
          </a:endParaRPr>
        </a:p>
      </dsp:txBody>
      <dsp:txXfrm rot="10800000">
        <a:off x="5318195" y="3101527"/>
        <a:ext cx="307455" cy="308284"/>
      </dsp:txXfrm>
    </dsp:sp>
    <dsp:sp modelId="{4B569719-D143-7B45-94B3-687AFFBA4A99}">
      <dsp:nvSpPr>
        <dsp:cNvPr id="0" name=""/>
        <dsp:cNvSpPr/>
      </dsp:nvSpPr>
      <dsp:spPr>
        <a:xfrm>
          <a:off x="2907450" y="2634129"/>
          <a:ext cx="2071799" cy="124307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cs typeface="Arial" panose="020B0604020202020204" pitchFamily="34" charset="0"/>
            </a:rPr>
            <a:t>Processed text in JSON files (concatenate lists of texts into one string for each DOI, take out extra characters)</a:t>
          </a:r>
        </a:p>
      </dsp:txBody>
      <dsp:txXfrm>
        <a:off x="2943859" y="2670538"/>
        <a:ext cx="1998981" cy="117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C0F9B-DD71-BF41-B65D-FF2B7F6A3C42}">
      <dsp:nvSpPr>
        <dsp:cNvPr id="0" name=""/>
        <dsp:cNvSpPr/>
      </dsp:nvSpPr>
      <dsp:spPr>
        <a:xfrm>
          <a:off x="0" y="1470543"/>
          <a:ext cx="2071799" cy="82020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Labeled data (multicomponent, </a:t>
          </a:r>
          <a:r>
            <a:rPr lang="en-US" sz="1400" kern="1200" dirty="0" err="1">
              <a:latin typeface="+mn-lt"/>
            </a:rPr>
            <a:t>singlecomponent</a:t>
          </a:r>
          <a:r>
            <a:rPr lang="en-US" sz="1400" kern="1200" dirty="0">
              <a:latin typeface="+mn-lt"/>
            </a:rPr>
            <a:t>, no isotherm data)</a:t>
          </a:r>
        </a:p>
      </dsp:txBody>
      <dsp:txXfrm>
        <a:off x="24023" y="1494566"/>
        <a:ext cx="2023753" cy="772162"/>
      </dsp:txXfrm>
    </dsp:sp>
    <dsp:sp modelId="{908563EA-60B9-014E-A5EE-B67AEF151D0B}">
      <dsp:nvSpPr>
        <dsp:cNvPr id="0" name=""/>
        <dsp:cNvSpPr/>
      </dsp:nvSpPr>
      <dsp:spPr>
        <a:xfrm rot="20807605">
          <a:off x="2249626" y="1285541"/>
          <a:ext cx="454926" cy="513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endParaRPr>
        </a:p>
      </dsp:txBody>
      <dsp:txXfrm>
        <a:off x="2251431" y="1403892"/>
        <a:ext cx="318448" cy="308284"/>
      </dsp:txXfrm>
    </dsp:sp>
    <dsp:sp modelId="{C28938C7-4805-1A4E-885D-F476A2A90263}">
      <dsp:nvSpPr>
        <dsp:cNvPr id="0" name=""/>
        <dsp:cNvSpPr/>
      </dsp:nvSpPr>
      <dsp:spPr>
        <a:xfrm>
          <a:off x="2907450" y="567421"/>
          <a:ext cx="2071799" cy="126187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Divided the data into training (~75%) and testing (~25%) data </a:t>
          </a:r>
        </a:p>
      </dsp:txBody>
      <dsp:txXfrm>
        <a:off x="2944409" y="604380"/>
        <a:ext cx="1997881" cy="1187956"/>
      </dsp:txXfrm>
    </dsp:sp>
    <dsp:sp modelId="{B85DCCCE-FD07-4E49-9961-3BA77DCCDDC2}">
      <dsp:nvSpPr>
        <dsp:cNvPr id="0" name=""/>
        <dsp:cNvSpPr/>
      </dsp:nvSpPr>
      <dsp:spPr>
        <a:xfrm>
          <a:off x="5161567" y="941455"/>
          <a:ext cx="439221" cy="513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endParaRPr>
        </a:p>
      </dsp:txBody>
      <dsp:txXfrm>
        <a:off x="5161567" y="1044216"/>
        <a:ext cx="307455" cy="308284"/>
      </dsp:txXfrm>
    </dsp:sp>
    <dsp:sp modelId="{BF3B8B77-BC52-2A47-BBBF-80EC16D24344}">
      <dsp:nvSpPr>
        <dsp:cNvPr id="0" name=""/>
        <dsp:cNvSpPr/>
      </dsp:nvSpPr>
      <dsp:spPr>
        <a:xfrm>
          <a:off x="5807969" y="568907"/>
          <a:ext cx="2071799" cy="125890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Tokenized the article into words (words with the same stem were the same token) and removed stop words (words that were not important to the meaning of the text)</a:t>
          </a:r>
        </a:p>
      </dsp:txBody>
      <dsp:txXfrm>
        <a:off x="5844841" y="605779"/>
        <a:ext cx="1998055" cy="1185159"/>
      </dsp:txXfrm>
    </dsp:sp>
    <dsp:sp modelId="{6E0CD007-6DB6-2E43-9A4C-8EDFC31FC290}">
      <dsp:nvSpPr>
        <dsp:cNvPr id="0" name=""/>
        <dsp:cNvSpPr/>
      </dsp:nvSpPr>
      <dsp:spPr>
        <a:xfrm rot="5400000">
          <a:off x="6623864" y="1973557"/>
          <a:ext cx="440008" cy="513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endParaRPr>
        </a:p>
      </dsp:txBody>
      <dsp:txXfrm rot="-5400000">
        <a:off x="6689726" y="2010456"/>
        <a:ext cx="308284" cy="308006"/>
      </dsp:txXfrm>
    </dsp:sp>
    <dsp:sp modelId="{45F4DB4D-54B4-2348-99D6-0292648C8468}">
      <dsp:nvSpPr>
        <dsp:cNvPr id="0" name=""/>
        <dsp:cNvSpPr/>
      </dsp:nvSpPr>
      <dsp:spPr>
        <a:xfrm>
          <a:off x="5807969" y="2658016"/>
          <a:ext cx="2071799" cy="124307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Fit and transformed training data to a vector. Transformed testing data to a vector.</a:t>
          </a:r>
        </a:p>
      </dsp:txBody>
      <dsp:txXfrm>
        <a:off x="5844378" y="2694425"/>
        <a:ext cx="1998981" cy="1170261"/>
      </dsp:txXfrm>
    </dsp:sp>
    <dsp:sp modelId="{3522107F-3B87-C74B-B2B2-0DE2E791CA8F}">
      <dsp:nvSpPr>
        <dsp:cNvPr id="0" name=""/>
        <dsp:cNvSpPr/>
      </dsp:nvSpPr>
      <dsp:spPr>
        <a:xfrm rot="10800000">
          <a:off x="5186429" y="3022652"/>
          <a:ext cx="439221" cy="513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endParaRPr>
        </a:p>
      </dsp:txBody>
      <dsp:txXfrm rot="10800000">
        <a:off x="5318195" y="3125413"/>
        <a:ext cx="307455" cy="308284"/>
      </dsp:txXfrm>
    </dsp:sp>
    <dsp:sp modelId="{AF30CFD4-0CFA-6442-9377-2DEC997E9AFC}">
      <dsp:nvSpPr>
        <dsp:cNvPr id="0" name=""/>
        <dsp:cNvSpPr/>
      </dsp:nvSpPr>
      <dsp:spPr>
        <a:xfrm>
          <a:off x="2907450" y="2658016"/>
          <a:ext cx="2071799" cy="124307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Fit training data to Multinomial Naïve Bayes algorithm from </a:t>
          </a:r>
          <a:r>
            <a:rPr lang="en-US" sz="1400" kern="1200" dirty="0" err="1">
              <a:latin typeface="+mn-lt"/>
            </a:rPr>
            <a:t>Sklearn</a:t>
          </a:r>
          <a:endParaRPr lang="en-US" sz="1400" kern="1200" dirty="0">
            <a:latin typeface="+mn-lt"/>
          </a:endParaRPr>
        </a:p>
      </dsp:txBody>
      <dsp:txXfrm>
        <a:off x="2943859" y="2694425"/>
        <a:ext cx="1998981" cy="1170261"/>
      </dsp:txXfrm>
    </dsp:sp>
    <dsp:sp modelId="{888390DE-C271-A24F-BD7F-C431C57E9857}">
      <dsp:nvSpPr>
        <dsp:cNvPr id="0" name=""/>
        <dsp:cNvSpPr/>
      </dsp:nvSpPr>
      <dsp:spPr>
        <a:xfrm rot="10800000">
          <a:off x="2285910" y="3022652"/>
          <a:ext cx="439221" cy="51380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n-lt"/>
          </a:endParaRPr>
        </a:p>
      </dsp:txBody>
      <dsp:txXfrm rot="10800000">
        <a:off x="2417676" y="3125413"/>
        <a:ext cx="307455" cy="308284"/>
      </dsp:txXfrm>
    </dsp:sp>
    <dsp:sp modelId="{FFB33CDA-1DD5-E949-AEDD-CC5D433CB3D6}">
      <dsp:nvSpPr>
        <dsp:cNvPr id="0" name=""/>
        <dsp:cNvSpPr/>
      </dsp:nvSpPr>
      <dsp:spPr>
        <a:xfrm>
          <a:off x="6931" y="2658016"/>
          <a:ext cx="2071799" cy="124307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Used Multinomial Naïve Bayes algorithm to predict the labels for the testing data</a:t>
          </a:r>
        </a:p>
      </dsp:txBody>
      <dsp:txXfrm>
        <a:off x="43340" y="2694425"/>
        <a:ext cx="1998981" cy="11702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F491314-A59A-3D4E-B98C-0D74CCA963C6}" type="datetimeFigureOut">
              <a:rPr lang="en-US" smtClean="0"/>
              <a:t>4/16/18</a:t>
            </a:fld>
            <a:endParaRPr lang="en-US"/>
          </a:p>
        </p:txBody>
      </p:sp>
      <p:sp>
        <p:nvSpPr>
          <p:cNvPr id="4" name="Slide Image Placeholder 3"/>
          <p:cNvSpPr>
            <a:spLocks noGrp="1" noRot="1" noChangeAspect="1"/>
          </p:cNvSpPr>
          <p:nvPr>
            <p:ph type="sldImg" idx="2"/>
          </p:nvPr>
        </p:nvSpPr>
        <p:spPr>
          <a:xfrm>
            <a:off x="2273300" y="1162050"/>
            <a:ext cx="24638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B8A8997-21F0-4E4B-B7FE-B7E2F195B02B}" type="slidenum">
              <a:rPr lang="en-US" smtClean="0"/>
              <a:t>‹#›</a:t>
            </a:fld>
            <a:endParaRPr lang="en-US"/>
          </a:p>
        </p:txBody>
      </p:sp>
    </p:spTree>
    <p:extLst>
      <p:ext uri="{BB962C8B-B14F-4D97-AF65-F5344CB8AC3E}">
        <p14:creationId xmlns:p14="http://schemas.microsoft.com/office/powerpoint/2010/main" val="1358541227"/>
      </p:ext>
    </p:extLst>
  </p:cSld>
  <p:clrMap bg1="lt1" tx1="dk1" bg2="lt2" tx2="dk2" accent1="accent1" accent2="accent2" accent3="accent3" accent4="accent4" accent5="accent5" accent6="accent6" hlink="hlink" folHlink="folHlink"/>
  <p:notesStyle>
    <a:lvl1pPr marL="0" algn="l" defTabSz="2612532" rtl="0" eaLnBrk="1" latinLnBrk="0" hangingPunct="1">
      <a:defRPr sz="3429" kern="1200">
        <a:solidFill>
          <a:schemeClr val="tx1"/>
        </a:solidFill>
        <a:latin typeface="+mn-lt"/>
        <a:ea typeface="+mn-ea"/>
        <a:cs typeface="+mn-cs"/>
      </a:defRPr>
    </a:lvl1pPr>
    <a:lvl2pPr marL="1306266" algn="l" defTabSz="2612532" rtl="0" eaLnBrk="1" latinLnBrk="0" hangingPunct="1">
      <a:defRPr sz="3429" kern="1200">
        <a:solidFill>
          <a:schemeClr val="tx1"/>
        </a:solidFill>
        <a:latin typeface="+mn-lt"/>
        <a:ea typeface="+mn-ea"/>
        <a:cs typeface="+mn-cs"/>
      </a:defRPr>
    </a:lvl2pPr>
    <a:lvl3pPr marL="2612532" algn="l" defTabSz="2612532" rtl="0" eaLnBrk="1" latinLnBrk="0" hangingPunct="1">
      <a:defRPr sz="3429" kern="1200">
        <a:solidFill>
          <a:schemeClr val="tx1"/>
        </a:solidFill>
        <a:latin typeface="+mn-lt"/>
        <a:ea typeface="+mn-ea"/>
        <a:cs typeface="+mn-cs"/>
      </a:defRPr>
    </a:lvl3pPr>
    <a:lvl4pPr marL="3918798" algn="l" defTabSz="2612532" rtl="0" eaLnBrk="1" latinLnBrk="0" hangingPunct="1">
      <a:defRPr sz="3429" kern="1200">
        <a:solidFill>
          <a:schemeClr val="tx1"/>
        </a:solidFill>
        <a:latin typeface="+mn-lt"/>
        <a:ea typeface="+mn-ea"/>
        <a:cs typeface="+mn-cs"/>
      </a:defRPr>
    </a:lvl4pPr>
    <a:lvl5pPr marL="5225064" algn="l" defTabSz="2612532" rtl="0" eaLnBrk="1" latinLnBrk="0" hangingPunct="1">
      <a:defRPr sz="3429" kern="1200">
        <a:solidFill>
          <a:schemeClr val="tx1"/>
        </a:solidFill>
        <a:latin typeface="+mn-lt"/>
        <a:ea typeface="+mn-ea"/>
        <a:cs typeface="+mn-cs"/>
      </a:defRPr>
    </a:lvl5pPr>
    <a:lvl6pPr marL="6531331" algn="l" defTabSz="2612532" rtl="0" eaLnBrk="1" latinLnBrk="0" hangingPunct="1">
      <a:defRPr sz="3429" kern="1200">
        <a:solidFill>
          <a:schemeClr val="tx1"/>
        </a:solidFill>
        <a:latin typeface="+mn-lt"/>
        <a:ea typeface="+mn-ea"/>
        <a:cs typeface="+mn-cs"/>
      </a:defRPr>
    </a:lvl6pPr>
    <a:lvl7pPr marL="7837597" algn="l" defTabSz="2612532" rtl="0" eaLnBrk="1" latinLnBrk="0" hangingPunct="1">
      <a:defRPr sz="3429" kern="1200">
        <a:solidFill>
          <a:schemeClr val="tx1"/>
        </a:solidFill>
        <a:latin typeface="+mn-lt"/>
        <a:ea typeface="+mn-ea"/>
        <a:cs typeface="+mn-cs"/>
      </a:defRPr>
    </a:lvl7pPr>
    <a:lvl8pPr marL="9143863" algn="l" defTabSz="2612532" rtl="0" eaLnBrk="1" latinLnBrk="0" hangingPunct="1">
      <a:defRPr sz="3429" kern="1200">
        <a:solidFill>
          <a:schemeClr val="tx1"/>
        </a:solidFill>
        <a:latin typeface="+mn-lt"/>
        <a:ea typeface="+mn-ea"/>
        <a:cs typeface="+mn-cs"/>
      </a:defRPr>
    </a:lvl8pPr>
    <a:lvl9pPr marL="10450129" algn="l" defTabSz="2612532" rtl="0" eaLnBrk="1" latinLnBrk="0" hangingPunct="1">
      <a:defRPr sz="3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8A8997-21F0-4E4B-B7FE-B7E2F195B02B}" type="slidenum">
              <a:rPr lang="en-US" smtClean="0"/>
              <a:t>1</a:t>
            </a:fld>
            <a:endParaRPr lang="en-US"/>
          </a:p>
        </p:txBody>
      </p:sp>
    </p:spTree>
    <p:extLst>
      <p:ext uri="{BB962C8B-B14F-4D97-AF65-F5344CB8AC3E}">
        <p14:creationId xmlns:p14="http://schemas.microsoft.com/office/powerpoint/2010/main" val="1007113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 y="-2"/>
            <a:ext cx="20116804" cy="2560320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1" y="2"/>
            <a:ext cx="5071112" cy="25603204"/>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4180525" y="4190155"/>
            <a:ext cx="14506098" cy="8913707"/>
          </a:xfrm>
        </p:spPr>
        <p:txBody>
          <a:bodyPr anchor="b">
            <a:normAutofit/>
          </a:bodyPr>
          <a:lstStyle>
            <a:lvl1pPr algn="l">
              <a:defRPr sz="10560"/>
            </a:lvl1pPr>
          </a:lstStyle>
          <a:p>
            <a:r>
              <a:rPr lang="en-US"/>
              <a:t>Click to edit Master title style</a:t>
            </a:r>
            <a:endParaRPr lang="en-US" dirty="0"/>
          </a:p>
        </p:txBody>
      </p:sp>
      <p:sp>
        <p:nvSpPr>
          <p:cNvPr id="3" name="Subtitle 2"/>
          <p:cNvSpPr>
            <a:spLocks noGrp="1"/>
          </p:cNvSpPr>
          <p:nvPr>
            <p:ph type="subTitle" idx="1"/>
          </p:nvPr>
        </p:nvSpPr>
        <p:spPr>
          <a:xfrm>
            <a:off x="4180525" y="13447609"/>
            <a:ext cx="14506098" cy="6181511"/>
          </a:xfrm>
        </p:spPr>
        <p:txBody>
          <a:bodyPr>
            <a:normAutofit/>
          </a:bodyPr>
          <a:lstStyle>
            <a:lvl1pPr marL="0" indent="0" algn="l">
              <a:buNone/>
              <a:defRPr sz="4400" cap="all" baseline="0">
                <a:solidFill>
                  <a:schemeClr val="tx2"/>
                </a:solidFill>
              </a:defRPr>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a:t>Click to edit Master subtitle style</a:t>
            </a:r>
            <a:endParaRPr lang="en-US" dirty="0"/>
          </a:p>
        </p:txBody>
      </p:sp>
      <p:sp>
        <p:nvSpPr>
          <p:cNvPr id="4" name="Date Placeholder 3"/>
          <p:cNvSpPr>
            <a:spLocks noGrp="1"/>
          </p:cNvSpPr>
          <p:nvPr>
            <p:ph type="dt" sz="half" idx="10"/>
          </p:nvPr>
        </p:nvSpPr>
        <p:spPr>
          <a:xfrm>
            <a:off x="12762314" y="20198090"/>
            <a:ext cx="4526280" cy="1363133"/>
          </a:xfrm>
        </p:spPr>
        <p:txBody>
          <a:bodyPr/>
          <a:lstStyle/>
          <a:p>
            <a:fld id="{86B0783F-5DDD-4124-AC39-9CF4A92956D7}" type="datetimeFigureOut">
              <a:rPr lang="en-US" smtClean="0"/>
              <a:t>4/16/18</a:t>
            </a:fld>
            <a:endParaRPr lang="en-US"/>
          </a:p>
        </p:txBody>
      </p:sp>
      <p:sp>
        <p:nvSpPr>
          <p:cNvPr id="5" name="Footer Placeholder 4"/>
          <p:cNvSpPr>
            <a:spLocks noGrp="1"/>
          </p:cNvSpPr>
          <p:nvPr>
            <p:ph type="ftr" sz="quarter" idx="11"/>
          </p:nvPr>
        </p:nvSpPr>
        <p:spPr>
          <a:xfrm>
            <a:off x="4180523" y="20198090"/>
            <a:ext cx="8456063" cy="1363133"/>
          </a:xfrm>
        </p:spPr>
        <p:txBody>
          <a:bodyPr/>
          <a:lstStyle/>
          <a:p>
            <a:endParaRPr lang="en-US"/>
          </a:p>
        </p:txBody>
      </p:sp>
      <p:sp>
        <p:nvSpPr>
          <p:cNvPr id="6" name="Slide Number Placeholder 5"/>
          <p:cNvSpPr>
            <a:spLocks noGrp="1"/>
          </p:cNvSpPr>
          <p:nvPr>
            <p:ph type="sldNum" sz="quarter" idx="12"/>
          </p:nvPr>
        </p:nvSpPr>
        <p:spPr>
          <a:xfrm>
            <a:off x="17414328" y="20198082"/>
            <a:ext cx="1272297" cy="1363133"/>
          </a:xfrm>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423285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3328" y="16070751"/>
            <a:ext cx="16355385" cy="3058925"/>
          </a:xfrm>
        </p:spPr>
        <p:txBody>
          <a:bodyPr anchor="b">
            <a:normAutofit/>
          </a:bodyPr>
          <a:lstStyle>
            <a:lvl1pPr>
              <a:defRPr sz="7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83328" y="2263991"/>
            <a:ext cx="16355385" cy="12319171"/>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704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883253" y="19129675"/>
            <a:ext cx="16352917" cy="2547895"/>
          </a:xfrm>
        </p:spPr>
        <p:txBody>
          <a:bodyPr>
            <a:normAutofit/>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86B0783F-5DDD-4124-AC39-9CF4A92956D7}"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416019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883405" y="2275840"/>
            <a:ext cx="16344825" cy="12801600"/>
          </a:xfrm>
        </p:spPr>
        <p:txBody>
          <a:bodyPr anchor="ctr">
            <a:normAutofit/>
          </a:bodyPr>
          <a:lstStyle>
            <a:lvl1pPr>
              <a:defRPr sz="7920"/>
            </a:lvl1pPr>
          </a:lstStyle>
          <a:p>
            <a:r>
              <a:rPr lang="en-US"/>
              <a:t>Click to edit Master title style</a:t>
            </a:r>
            <a:endParaRPr lang="en-US" dirty="0"/>
          </a:p>
        </p:txBody>
      </p:sp>
      <p:sp>
        <p:nvSpPr>
          <p:cNvPr id="4" name="Text Placeholder 3"/>
          <p:cNvSpPr>
            <a:spLocks noGrp="1"/>
          </p:cNvSpPr>
          <p:nvPr>
            <p:ph type="body" sz="half" idx="2"/>
          </p:nvPr>
        </p:nvSpPr>
        <p:spPr>
          <a:xfrm>
            <a:off x="1883328" y="16499842"/>
            <a:ext cx="16342357" cy="5120636"/>
          </a:xfrm>
        </p:spPr>
        <p:txBody>
          <a:bodyPr anchor="ctr">
            <a:normAutofit/>
          </a:bodyPr>
          <a:lstStyle>
            <a:lvl1pPr marL="0" indent="0">
              <a:buNone/>
              <a:defRPr sz="396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86B0783F-5DDD-4124-AC39-9CF4A92956D7}"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1103759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6250" y="2275842"/>
            <a:ext cx="15349541" cy="10260802"/>
          </a:xfrm>
        </p:spPr>
        <p:txBody>
          <a:bodyPr anchor="ctr">
            <a:normAutofit/>
          </a:bodyPr>
          <a:lstStyle>
            <a:lvl1pPr>
              <a:defRPr sz="7920"/>
            </a:lvl1pPr>
          </a:lstStyle>
          <a:p>
            <a:r>
              <a:rPr lang="en-US"/>
              <a:t>Click to edit Master title style</a:t>
            </a:r>
            <a:endParaRPr lang="en-US" dirty="0"/>
          </a:p>
        </p:txBody>
      </p:sp>
      <p:sp>
        <p:nvSpPr>
          <p:cNvPr id="12" name="Text Placeholder 3"/>
          <p:cNvSpPr>
            <a:spLocks noGrp="1"/>
          </p:cNvSpPr>
          <p:nvPr>
            <p:ph type="body" sz="half" idx="13"/>
          </p:nvPr>
        </p:nvSpPr>
        <p:spPr>
          <a:xfrm>
            <a:off x="2839065" y="12564746"/>
            <a:ext cx="14441293" cy="2049481"/>
          </a:xfrm>
        </p:spPr>
        <p:txBody>
          <a:bodyPr anchor="t">
            <a:normAutofit/>
          </a:bodyPr>
          <a:lstStyle>
            <a:lvl1pPr marL="0" indent="0">
              <a:buNone/>
              <a:defRPr sz="308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4" name="Text Placeholder 3"/>
          <p:cNvSpPr>
            <a:spLocks noGrp="1"/>
          </p:cNvSpPr>
          <p:nvPr>
            <p:ph type="body" sz="half" idx="2"/>
          </p:nvPr>
        </p:nvSpPr>
        <p:spPr>
          <a:xfrm>
            <a:off x="1883328" y="16090364"/>
            <a:ext cx="16344904" cy="5560785"/>
          </a:xfrm>
        </p:spPr>
        <p:txBody>
          <a:bodyPr anchor="ctr">
            <a:normAutofit/>
          </a:bodyPr>
          <a:lstStyle>
            <a:lvl1pPr marL="0" indent="0">
              <a:buNone/>
              <a:defRPr sz="396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86B0783F-5DDD-4124-AC39-9CF4A92956D7}"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4764-687E-45C0-884E-3D34D8A0F8BE}" type="slidenum">
              <a:rPr lang="en-US" smtClean="0"/>
              <a:t>‹#›</a:t>
            </a:fld>
            <a:endParaRPr lang="en-US"/>
          </a:p>
        </p:txBody>
      </p:sp>
      <p:sp>
        <p:nvSpPr>
          <p:cNvPr id="52" name="TextBox 51"/>
          <p:cNvSpPr txBox="1"/>
          <p:nvPr/>
        </p:nvSpPr>
        <p:spPr>
          <a:xfrm>
            <a:off x="1532474" y="2682243"/>
            <a:ext cx="1005840" cy="2183164"/>
          </a:xfrm>
          <a:prstGeom prst="rect">
            <a:avLst/>
          </a:prstGeom>
        </p:spPr>
        <p:txBody>
          <a:bodyPr vert="horz" lIns="201168" tIns="100584" rIns="201168" bIns="10058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7600" dirty="0">
                <a:solidFill>
                  <a:schemeClr val="tx1"/>
                </a:solidFill>
                <a:effectLst/>
              </a:rPr>
              <a:t>“</a:t>
            </a:r>
          </a:p>
        </p:txBody>
      </p:sp>
      <p:sp>
        <p:nvSpPr>
          <p:cNvPr id="53" name="TextBox 52"/>
          <p:cNvSpPr txBox="1"/>
          <p:nvPr/>
        </p:nvSpPr>
        <p:spPr>
          <a:xfrm>
            <a:off x="17198441" y="10322562"/>
            <a:ext cx="1005840" cy="2183164"/>
          </a:xfrm>
          <a:prstGeom prst="rect">
            <a:avLst/>
          </a:prstGeom>
        </p:spPr>
        <p:txBody>
          <a:bodyPr vert="horz" lIns="201168" tIns="100584" rIns="201168" bIns="10058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7600" dirty="0">
                <a:solidFill>
                  <a:schemeClr val="tx1"/>
                </a:solidFill>
                <a:effectLst/>
              </a:rPr>
              <a:t>”</a:t>
            </a:r>
          </a:p>
        </p:txBody>
      </p:sp>
    </p:spTree>
    <p:extLst>
      <p:ext uri="{BB962C8B-B14F-4D97-AF65-F5344CB8AC3E}">
        <p14:creationId xmlns:p14="http://schemas.microsoft.com/office/powerpoint/2010/main" val="3441904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883329" y="7967092"/>
            <a:ext cx="16344902" cy="9377517"/>
          </a:xfrm>
        </p:spPr>
        <p:txBody>
          <a:bodyPr anchor="b">
            <a:normAutofit/>
          </a:bodyPr>
          <a:lstStyle>
            <a:lvl1pPr>
              <a:defRPr sz="7920"/>
            </a:lvl1pPr>
          </a:lstStyle>
          <a:p>
            <a:r>
              <a:rPr lang="en-US"/>
              <a:t>Click to edit Master title style</a:t>
            </a:r>
            <a:endParaRPr lang="en-US" dirty="0"/>
          </a:p>
        </p:txBody>
      </p:sp>
      <p:sp>
        <p:nvSpPr>
          <p:cNvPr id="4" name="Text Placeholder 3"/>
          <p:cNvSpPr>
            <a:spLocks noGrp="1"/>
          </p:cNvSpPr>
          <p:nvPr>
            <p:ph type="body" sz="half" idx="2"/>
          </p:nvPr>
        </p:nvSpPr>
        <p:spPr>
          <a:xfrm>
            <a:off x="1883252" y="17388579"/>
            <a:ext cx="16342434" cy="4258404"/>
          </a:xfrm>
        </p:spPr>
        <p:txBody>
          <a:bodyPr anchor="t">
            <a:normAutofit/>
          </a:bodyPr>
          <a:lstStyle>
            <a:lvl1pPr marL="0" indent="0">
              <a:buNone/>
              <a:defRPr sz="396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86B0783F-5DDD-4124-AC39-9CF4A92956D7}"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233543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883333" y="2275840"/>
            <a:ext cx="16344898" cy="7112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883328" y="9984662"/>
            <a:ext cx="5274883" cy="2560320"/>
          </a:xfrm>
        </p:spPr>
        <p:txBody>
          <a:bodyPr anchor="b">
            <a:noAutofit/>
          </a:bodyPr>
          <a:lstStyle>
            <a:lvl1pPr marL="0" indent="0">
              <a:lnSpc>
                <a:spcPct val="90000"/>
              </a:lnSpc>
              <a:buNone/>
              <a:defRPr sz="4400" b="0" cap="all" baseline="0">
                <a:solidFill>
                  <a:schemeClr val="tx1"/>
                </a:solidFill>
              </a:defRPr>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8" name="Text Placeholder 3"/>
          <p:cNvSpPr>
            <a:spLocks noGrp="1"/>
          </p:cNvSpPr>
          <p:nvPr>
            <p:ph type="body" sz="half" idx="15"/>
          </p:nvPr>
        </p:nvSpPr>
        <p:spPr>
          <a:xfrm>
            <a:off x="1883330" y="12544982"/>
            <a:ext cx="5272150" cy="9075494"/>
          </a:xfrm>
        </p:spPr>
        <p:txBody>
          <a:bodyPr anchor="t">
            <a:normAutofit/>
          </a:bodyPr>
          <a:lstStyle>
            <a:lvl1pPr marL="0" indent="0">
              <a:buNone/>
              <a:defRPr sz="3080"/>
            </a:lvl1pPr>
            <a:lvl2pPr marL="1005840" indent="0">
              <a:buNone/>
              <a:defRPr sz="2640"/>
            </a:lvl2pPr>
            <a:lvl3pPr marL="2011680" indent="0">
              <a:buNone/>
              <a:defRPr sz="2200"/>
            </a:lvl3pPr>
            <a:lvl4pPr marL="3017520" indent="0">
              <a:buNone/>
              <a:defRPr sz="1980"/>
            </a:lvl4pPr>
            <a:lvl5pPr marL="4023360" indent="0">
              <a:buNone/>
              <a:defRPr sz="1980"/>
            </a:lvl5pPr>
            <a:lvl6pPr marL="5029200" indent="0">
              <a:buNone/>
              <a:defRPr sz="1980"/>
            </a:lvl6pPr>
            <a:lvl7pPr marL="6035040" indent="0">
              <a:buNone/>
              <a:defRPr sz="1980"/>
            </a:lvl7pPr>
            <a:lvl8pPr marL="7040880" indent="0">
              <a:buNone/>
              <a:defRPr sz="1980"/>
            </a:lvl8pPr>
            <a:lvl9pPr marL="8046720" indent="0">
              <a:buNone/>
              <a:defRPr sz="1980"/>
            </a:lvl9pPr>
          </a:lstStyle>
          <a:p>
            <a:pPr lvl="0"/>
            <a:r>
              <a:rPr lang="en-US"/>
              <a:t>Edit Master text styles</a:t>
            </a:r>
          </a:p>
        </p:txBody>
      </p:sp>
      <p:sp>
        <p:nvSpPr>
          <p:cNvPr id="9" name="Text Placeholder 4"/>
          <p:cNvSpPr>
            <a:spLocks noGrp="1"/>
          </p:cNvSpPr>
          <p:nvPr>
            <p:ph type="body" sz="quarter" idx="3"/>
          </p:nvPr>
        </p:nvSpPr>
        <p:spPr>
          <a:xfrm>
            <a:off x="7449366" y="9996504"/>
            <a:ext cx="5254236" cy="2560320"/>
          </a:xfrm>
        </p:spPr>
        <p:txBody>
          <a:bodyPr anchor="b">
            <a:noAutofit/>
          </a:bodyPr>
          <a:lstStyle>
            <a:lvl1pPr marL="0" indent="0">
              <a:lnSpc>
                <a:spcPct val="90000"/>
              </a:lnSpc>
              <a:buNone/>
              <a:defRPr sz="4400" b="0" cap="all" baseline="0">
                <a:solidFill>
                  <a:schemeClr val="tx1"/>
                </a:solidFill>
              </a:defRPr>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10" name="Text Placeholder 3"/>
          <p:cNvSpPr>
            <a:spLocks noGrp="1"/>
          </p:cNvSpPr>
          <p:nvPr>
            <p:ph type="body" sz="half" idx="16"/>
          </p:nvPr>
        </p:nvSpPr>
        <p:spPr>
          <a:xfrm>
            <a:off x="7449365" y="12556824"/>
            <a:ext cx="5255708" cy="9075494"/>
          </a:xfrm>
        </p:spPr>
        <p:txBody>
          <a:bodyPr anchor="t">
            <a:normAutofit/>
          </a:bodyPr>
          <a:lstStyle>
            <a:lvl1pPr marL="0" indent="0">
              <a:buNone/>
              <a:defRPr sz="3080"/>
            </a:lvl1pPr>
            <a:lvl2pPr marL="1005840" indent="0">
              <a:buNone/>
              <a:defRPr sz="2640"/>
            </a:lvl2pPr>
            <a:lvl3pPr marL="2011680" indent="0">
              <a:buNone/>
              <a:defRPr sz="2200"/>
            </a:lvl3pPr>
            <a:lvl4pPr marL="3017520" indent="0">
              <a:buNone/>
              <a:defRPr sz="1980"/>
            </a:lvl4pPr>
            <a:lvl5pPr marL="4023360" indent="0">
              <a:buNone/>
              <a:defRPr sz="1980"/>
            </a:lvl5pPr>
            <a:lvl6pPr marL="5029200" indent="0">
              <a:buNone/>
              <a:defRPr sz="1980"/>
            </a:lvl6pPr>
            <a:lvl7pPr marL="6035040" indent="0">
              <a:buNone/>
              <a:defRPr sz="1980"/>
            </a:lvl7pPr>
            <a:lvl8pPr marL="7040880" indent="0">
              <a:buNone/>
              <a:defRPr sz="1980"/>
            </a:lvl8pPr>
            <a:lvl9pPr marL="8046720" indent="0">
              <a:buNone/>
              <a:defRPr sz="1980"/>
            </a:lvl9pPr>
          </a:lstStyle>
          <a:p>
            <a:pPr lvl="0"/>
            <a:r>
              <a:rPr lang="en-US"/>
              <a:t>Edit Master text styles</a:t>
            </a:r>
          </a:p>
        </p:txBody>
      </p:sp>
      <p:sp>
        <p:nvSpPr>
          <p:cNvPr id="11" name="Text Placeholder 4"/>
          <p:cNvSpPr>
            <a:spLocks noGrp="1"/>
          </p:cNvSpPr>
          <p:nvPr>
            <p:ph type="body" sz="quarter" idx="13"/>
          </p:nvPr>
        </p:nvSpPr>
        <p:spPr>
          <a:xfrm>
            <a:off x="12956531" y="9984662"/>
            <a:ext cx="5271697" cy="2560320"/>
          </a:xfrm>
        </p:spPr>
        <p:txBody>
          <a:bodyPr anchor="b">
            <a:noAutofit/>
          </a:bodyPr>
          <a:lstStyle>
            <a:lvl1pPr marL="0" indent="0">
              <a:lnSpc>
                <a:spcPct val="90000"/>
              </a:lnSpc>
              <a:buNone/>
              <a:defRPr sz="4400" b="0" cap="all" baseline="0">
                <a:solidFill>
                  <a:schemeClr val="tx1"/>
                </a:solidFill>
              </a:defRPr>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12" name="Text Placeholder 3"/>
          <p:cNvSpPr>
            <a:spLocks noGrp="1"/>
          </p:cNvSpPr>
          <p:nvPr>
            <p:ph type="body" sz="half" idx="17"/>
          </p:nvPr>
        </p:nvSpPr>
        <p:spPr>
          <a:xfrm>
            <a:off x="12956531" y="12544982"/>
            <a:ext cx="5271697" cy="9075494"/>
          </a:xfrm>
        </p:spPr>
        <p:txBody>
          <a:bodyPr anchor="t">
            <a:normAutofit/>
          </a:bodyPr>
          <a:lstStyle>
            <a:lvl1pPr marL="0" indent="0">
              <a:buNone/>
              <a:defRPr sz="3080"/>
            </a:lvl1pPr>
            <a:lvl2pPr marL="1005840" indent="0">
              <a:buNone/>
              <a:defRPr sz="2640"/>
            </a:lvl2pPr>
            <a:lvl3pPr marL="2011680" indent="0">
              <a:buNone/>
              <a:defRPr sz="2200"/>
            </a:lvl3pPr>
            <a:lvl4pPr marL="3017520" indent="0">
              <a:buNone/>
              <a:defRPr sz="1980"/>
            </a:lvl4pPr>
            <a:lvl5pPr marL="4023360" indent="0">
              <a:buNone/>
              <a:defRPr sz="1980"/>
            </a:lvl5pPr>
            <a:lvl6pPr marL="5029200" indent="0">
              <a:buNone/>
              <a:defRPr sz="1980"/>
            </a:lvl6pPr>
            <a:lvl7pPr marL="6035040" indent="0">
              <a:buNone/>
              <a:defRPr sz="1980"/>
            </a:lvl7pPr>
            <a:lvl8pPr marL="7040880" indent="0">
              <a:buNone/>
              <a:defRPr sz="1980"/>
            </a:lvl8pPr>
            <a:lvl9pPr marL="8046720" indent="0">
              <a:buNone/>
              <a:defRPr sz="1980"/>
            </a:lvl9pPr>
          </a:lstStyle>
          <a:p>
            <a:pPr lvl="0"/>
            <a:r>
              <a:rPr lang="en-US"/>
              <a:t>Edit Master text styles</a:t>
            </a:r>
          </a:p>
        </p:txBody>
      </p:sp>
      <p:sp>
        <p:nvSpPr>
          <p:cNvPr id="3" name="Date Placeholder 2"/>
          <p:cNvSpPr>
            <a:spLocks noGrp="1"/>
          </p:cNvSpPr>
          <p:nvPr>
            <p:ph type="dt" sz="half" idx="10"/>
          </p:nvPr>
        </p:nvSpPr>
        <p:spPr/>
        <p:txBody>
          <a:bodyPr/>
          <a:lstStyle/>
          <a:p>
            <a:fld id="{86B0783F-5DDD-4124-AC39-9CF4A92956D7}" type="datetimeFigureOut">
              <a:rPr lang="en-US" smtClean="0"/>
              <a:t>4/16/18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939097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883331" y="2275840"/>
            <a:ext cx="16344898" cy="7112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883332" y="16443825"/>
            <a:ext cx="5272146" cy="2151378"/>
          </a:xfrm>
        </p:spPr>
        <p:txBody>
          <a:bodyPr anchor="b">
            <a:noAutofit/>
          </a:bodyPr>
          <a:lstStyle>
            <a:lvl1pPr marL="0" indent="0">
              <a:lnSpc>
                <a:spcPct val="90000"/>
              </a:lnSpc>
              <a:buNone/>
              <a:defRPr sz="4400" b="0" cap="all" baseline="0">
                <a:solidFill>
                  <a:schemeClr val="tx1"/>
                </a:solidFill>
              </a:defRPr>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20" name="Picture Placeholder 2"/>
          <p:cNvSpPr>
            <a:spLocks noGrp="1" noChangeAspect="1"/>
          </p:cNvSpPr>
          <p:nvPr>
            <p:ph type="pic" idx="15"/>
          </p:nvPr>
        </p:nvSpPr>
        <p:spPr>
          <a:xfrm>
            <a:off x="1883332" y="9956793"/>
            <a:ext cx="5272146" cy="5689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96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883332" y="18595209"/>
            <a:ext cx="5272146" cy="3053281"/>
          </a:xfrm>
        </p:spPr>
        <p:txBody>
          <a:bodyPr anchor="t">
            <a:normAutofit/>
          </a:bodyPr>
          <a:lstStyle>
            <a:lvl1pPr marL="0" indent="0">
              <a:buNone/>
              <a:defRPr sz="3080"/>
            </a:lvl1pPr>
            <a:lvl2pPr marL="1005840" indent="0">
              <a:buNone/>
              <a:defRPr sz="2640"/>
            </a:lvl2pPr>
            <a:lvl3pPr marL="2011680" indent="0">
              <a:buNone/>
              <a:defRPr sz="2200"/>
            </a:lvl3pPr>
            <a:lvl4pPr marL="3017520" indent="0">
              <a:buNone/>
              <a:defRPr sz="1980"/>
            </a:lvl4pPr>
            <a:lvl5pPr marL="4023360" indent="0">
              <a:buNone/>
              <a:defRPr sz="1980"/>
            </a:lvl5pPr>
            <a:lvl6pPr marL="5029200" indent="0">
              <a:buNone/>
              <a:defRPr sz="1980"/>
            </a:lvl6pPr>
            <a:lvl7pPr marL="6035040" indent="0">
              <a:buNone/>
              <a:defRPr sz="1980"/>
            </a:lvl7pPr>
            <a:lvl8pPr marL="7040880" indent="0">
              <a:buNone/>
              <a:defRPr sz="1980"/>
            </a:lvl8pPr>
            <a:lvl9pPr marL="8046720" indent="0">
              <a:buNone/>
              <a:defRPr sz="1980"/>
            </a:lvl9pPr>
          </a:lstStyle>
          <a:p>
            <a:pPr lvl="0"/>
            <a:r>
              <a:rPr lang="en-US"/>
              <a:t>Edit Master text styles</a:t>
            </a:r>
          </a:p>
        </p:txBody>
      </p:sp>
      <p:sp>
        <p:nvSpPr>
          <p:cNvPr id="22" name="Text Placeholder 4"/>
          <p:cNvSpPr>
            <a:spLocks noGrp="1"/>
          </p:cNvSpPr>
          <p:nvPr>
            <p:ph type="body" sz="quarter" idx="3"/>
          </p:nvPr>
        </p:nvSpPr>
        <p:spPr>
          <a:xfrm>
            <a:off x="7406938" y="16443825"/>
            <a:ext cx="5280660" cy="2151378"/>
          </a:xfrm>
        </p:spPr>
        <p:txBody>
          <a:bodyPr anchor="b">
            <a:noAutofit/>
          </a:bodyPr>
          <a:lstStyle>
            <a:lvl1pPr marL="0" indent="0">
              <a:lnSpc>
                <a:spcPct val="90000"/>
              </a:lnSpc>
              <a:buNone/>
              <a:defRPr sz="4400" b="0" cap="all" baseline="0">
                <a:solidFill>
                  <a:schemeClr val="tx1"/>
                </a:solidFill>
              </a:defRPr>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23" name="Picture Placeholder 2"/>
          <p:cNvSpPr>
            <a:spLocks noGrp="1" noChangeAspect="1"/>
          </p:cNvSpPr>
          <p:nvPr>
            <p:ph type="pic" idx="21"/>
          </p:nvPr>
        </p:nvSpPr>
        <p:spPr>
          <a:xfrm>
            <a:off x="7406939" y="9956793"/>
            <a:ext cx="5278251" cy="5689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96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7404529" y="18595199"/>
            <a:ext cx="5280660" cy="3025277"/>
          </a:xfrm>
        </p:spPr>
        <p:txBody>
          <a:bodyPr anchor="t">
            <a:normAutofit/>
          </a:bodyPr>
          <a:lstStyle>
            <a:lvl1pPr marL="0" indent="0">
              <a:buNone/>
              <a:defRPr sz="3080"/>
            </a:lvl1pPr>
            <a:lvl2pPr marL="1005840" indent="0">
              <a:buNone/>
              <a:defRPr sz="2640"/>
            </a:lvl2pPr>
            <a:lvl3pPr marL="2011680" indent="0">
              <a:buNone/>
              <a:defRPr sz="2200"/>
            </a:lvl3pPr>
            <a:lvl4pPr marL="3017520" indent="0">
              <a:buNone/>
              <a:defRPr sz="1980"/>
            </a:lvl4pPr>
            <a:lvl5pPr marL="4023360" indent="0">
              <a:buNone/>
              <a:defRPr sz="1980"/>
            </a:lvl5pPr>
            <a:lvl6pPr marL="5029200" indent="0">
              <a:buNone/>
              <a:defRPr sz="1980"/>
            </a:lvl6pPr>
            <a:lvl7pPr marL="6035040" indent="0">
              <a:buNone/>
              <a:defRPr sz="1980"/>
            </a:lvl7pPr>
            <a:lvl8pPr marL="7040880" indent="0">
              <a:buNone/>
              <a:defRPr sz="1980"/>
            </a:lvl8pPr>
            <a:lvl9pPr marL="8046720" indent="0">
              <a:buNone/>
              <a:defRPr sz="1980"/>
            </a:lvl9pPr>
          </a:lstStyle>
          <a:p>
            <a:pPr lvl="0"/>
            <a:r>
              <a:rPr lang="en-US"/>
              <a:t>Edit Master text styles</a:t>
            </a:r>
          </a:p>
        </p:txBody>
      </p:sp>
      <p:sp>
        <p:nvSpPr>
          <p:cNvPr id="25" name="Text Placeholder 4"/>
          <p:cNvSpPr>
            <a:spLocks noGrp="1"/>
          </p:cNvSpPr>
          <p:nvPr>
            <p:ph type="body" sz="quarter" idx="13"/>
          </p:nvPr>
        </p:nvSpPr>
        <p:spPr>
          <a:xfrm>
            <a:off x="12956737" y="16443821"/>
            <a:ext cx="5264723" cy="2151378"/>
          </a:xfrm>
        </p:spPr>
        <p:txBody>
          <a:bodyPr anchor="b">
            <a:noAutofit/>
          </a:bodyPr>
          <a:lstStyle>
            <a:lvl1pPr marL="0" indent="0">
              <a:lnSpc>
                <a:spcPct val="90000"/>
              </a:lnSpc>
              <a:buNone/>
              <a:defRPr sz="4400" b="0" cap="all" baseline="0">
                <a:solidFill>
                  <a:schemeClr val="tx1"/>
                </a:solidFill>
              </a:defRPr>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26" name="Picture Placeholder 2"/>
          <p:cNvSpPr>
            <a:spLocks noGrp="1" noChangeAspect="1"/>
          </p:cNvSpPr>
          <p:nvPr>
            <p:ph type="pic" idx="22"/>
          </p:nvPr>
        </p:nvSpPr>
        <p:spPr>
          <a:xfrm>
            <a:off x="12956532" y="9956793"/>
            <a:ext cx="5271699" cy="56896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96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2956531" y="18595194"/>
            <a:ext cx="5271697" cy="3025288"/>
          </a:xfrm>
        </p:spPr>
        <p:txBody>
          <a:bodyPr anchor="t">
            <a:normAutofit/>
          </a:bodyPr>
          <a:lstStyle>
            <a:lvl1pPr marL="0" indent="0">
              <a:buNone/>
              <a:defRPr sz="3080"/>
            </a:lvl1pPr>
            <a:lvl2pPr marL="1005840" indent="0">
              <a:buNone/>
              <a:defRPr sz="2640"/>
            </a:lvl2pPr>
            <a:lvl3pPr marL="2011680" indent="0">
              <a:buNone/>
              <a:defRPr sz="2200"/>
            </a:lvl3pPr>
            <a:lvl4pPr marL="3017520" indent="0">
              <a:buNone/>
              <a:defRPr sz="1980"/>
            </a:lvl4pPr>
            <a:lvl5pPr marL="4023360" indent="0">
              <a:buNone/>
              <a:defRPr sz="1980"/>
            </a:lvl5pPr>
            <a:lvl6pPr marL="5029200" indent="0">
              <a:buNone/>
              <a:defRPr sz="1980"/>
            </a:lvl6pPr>
            <a:lvl7pPr marL="6035040" indent="0">
              <a:buNone/>
              <a:defRPr sz="1980"/>
            </a:lvl7pPr>
            <a:lvl8pPr marL="7040880" indent="0">
              <a:buNone/>
              <a:defRPr sz="1980"/>
            </a:lvl8pPr>
            <a:lvl9pPr marL="8046720" indent="0">
              <a:buNone/>
              <a:defRPr sz="1980"/>
            </a:lvl9pPr>
          </a:lstStyle>
          <a:p>
            <a:pPr lvl="0"/>
            <a:r>
              <a:rPr lang="en-US"/>
              <a:t>Edit Master text styles</a:t>
            </a:r>
          </a:p>
        </p:txBody>
      </p:sp>
      <p:sp>
        <p:nvSpPr>
          <p:cNvPr id="3" name="Date Placeholder 2"/>
          <p:cNvSpPr>
            <a:spLocks noGrp="1"/>
          </p:cNvSpPr>
          <p:nvPr>
            <p:ph type="dt" sz="half" idx="10"/>
          </p:nvPr>
        </p:nvSpPr>
        <p:spPr/>
        <p:txBody>
          <a:bodyPr/>
          <a:lstStyle/>
          <a:p>
            <a:fld id="{86B0783F-5DDD-4124-AC39-9CF4A92956D7}" type="datetimeFigureOut">
              <a:rPr lang="en-US" smtClean="0"/>
              <a:t>4/16/18</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54805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0783F-5DDD-4124-AC39-9CF4A92956D7}"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2686143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9962" y="2275842"/>
            <a:ext cx="3308268" cy="193446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3326" y="2275842"/>
            <a:ext cx="12785175" cy="19344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0783F-5DDD-4124-AC39-9CF4A92956D7}"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420046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1883333" y="2309134"/>
            <a:ext cx="16344898" cy="5519995"/>
          </a:xfrm>
        </p:spPr>
        <p:txBody>
          <a:bodyPr/>
          <a:lstStyle/>
          <a:p>
            <a:r>
              <a:rPr lang="en-US"/>
              <a:t>Click to edit Master title style</a:t>
            </a:r>
            <a:endParaRPr lang="en-US" dirty="0"/>
          </a:p>
        </p:txBody>
      </p:sp>
      <p:sp>
        <p:nvSpPr>
          <p:cNvPr id="48" name="Content Placeholder 2"/>
          <p:cNvSpPr>
            <a:spLocks noGrp="1"/>
          </p:cNvSpPr>
          <p:nvPr>
            <p:ph idx="1"/>
          </p:nvPr>
        </p:nvSpPr>
        <p:spPr>
          <a:xfrm>
            <a:off x="1883333" y="8398085"/>
            <a:ext cx="16344898" cy="13222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12303920" y="21964236"/>
            <a:ext cx="4526280" cy="1363133"/>
          </a:xfrm>
        </p:spPr>
        <p:txBody>
          <a:bodyPr/>
          <a:lstStyle/>
          <a:p>
            <a:fld id="{86B0783F-5DDD-4124-AC39-9CF4A92956D7}" type="datetimeFigureOut">
              <a:rPr lang="en-US" smtClean="0"/>
              <a:t>4/16/18</a:t>
            </a:fld>
            <a:endParaRPr lang="en-US"/>
          </a:p>
        </p:txBody>
      </p:sp>
      <p:sp>
        <p:nvSpPr>
          <p:cNvPr id="50" name="Footer Placeholder 4"/>
          <p:cNvSpPr>
            <a:spLocks noGrp="1"/>
          </p:cNvSpPr>
          <p:nvPr>
            <p:ph type="ftr" sz="quarter" idx="11"/>
          </p:nvPr>
        </p:nvSpPr>
        <p:spPr>
          <a:xfrm>
            <a:off x="1883330" y="21964232"/>
            <a:ext cx="10294860" cy="1363133"/>
          </a:xfrm>
        </p:spPr>
        <p:txBody>
          <a:bodyPr/>
          <a:lstStyle/>
          <a:p>
            <a:endParaRPr lang="en-US"/>
          </a:p>
        </p:txBody>
      </p:sp>
      <p:sp>
        <p:nvSpPr>
          <p:cNvPr id="51" name="Slide Number Placeholder 5"/>
          <p:cNvSpPr>
            <a:spLocks noGrp="1"/>
          </p:cNvSpPr>
          <p:nvPr>
            <p:ph type="sldNum" sz="quarter" idx="12"/>
          </p:nvPr>
        </p:nvSpPr>
        <p:spPr>
          <a:xfrm>
            <a:off x="16955932" y="21964229"/>
            <a:ext cx="1272297" cy="1363133"/>
          </a:xfrm>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315659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83328" y="5298449"/>
            <a:ext cx="16344900" cy="10650218"/>
          </a:xfrm>
        </p:spPr>
        <p:txBody>
          <a:bodyPr anchor="b">
            <a:normAutofit/>
          </a:bodyPr>
          <a:lstStyle>
            <a:lvl1pPr>
              <a:defRPr sz="7920"/>
            </a:lvl1pPr>
          </a:lstStyle>
          <a:p>
            <a:r>
              <a:rPr lang="en-US"/>
              <a:t>Click to edit Master title style</a:t>
            </a:r>
            <a:endParaRPr lang="en-US" dirty="0"/>
          </a:p>
        </p:txBody>
      </p:sp>
      <p:sp>
        <p:nvSpPr>
          <p:cNvPr id="3" name="Text Placeholder 2"/>
          <p:cNvSpPr>
            <a:spLocks noGrp="1"/>
          </p:cNvSpPr>
          <p:nvPr>
            <p:ph type="body" idx="1"/>
          </p:nvPr>
        </p:nvSpPr>
        <p:spPr>
          <a:xfrm>
            <a:off x="1883328" y="16517618"/>
            <a:ext cx="16344900" cy="5132497"/>
          </a:xfrm>
        </p:spPr>
        <p:txBody>
          <a:bodyPr>
            <a:normAutofit/>
          </a:bodyPr>
          <a:lstStyle>
            <a:lvl1pPr marL="0" indent="0">
              <a:buNone/>
              <a:defRPr sz="3960" cap="all" baseline="0">
                <a:solidFill>
                  <a:schemeClr val="tx1">
                    <a:tint val="75000"/>
                  </a:schemeClr>
                </a:solidFill>
              </a:defRPr>
            </a:lvl1pPr>
            <a:lvl2pPr marL="1005840" indent="0">
              <a:buNone/>
              <a:defRPr sz="396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B0783F-5DDD-4124-AC39-9CF4A92956D7}"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80291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3328" y="8398081"/>
            <a:ext cx="8049342" cy="13222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4132" y="8398081"/>
            <a:ext cx="8044098" cy="13222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0783F-5DDD-4124-AC39-9CF4A92956D7}"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147068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328" y="2311409"/>
            <a:ext cx="16344900" cy="55177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73585" y="8398081"/>
            <a:ext cx="7559088" cy="3075938"/>
          </a:xfrm>
        </p:spPr>
        <p:txBody>
          <a:bodyPr anchor="b"/>
          <a:lstStyle>
            <a:lvl1pPr marL="0" indent="0">
              <a:lnSpc>
                <a:spcPct val="90000"/>
              </a:lnSpc>
              <a:buNone/>
              <a:defRPr sz="5280" b="0" cap="all" baseline="0">
                <a:solidFill>
                  <a:schemeClr val="tx1"/>
                </a:solidFill>
              </a:defRPr>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4" name="Content Placeholder 3"/>
          <p:cNvSpPr>
            <a:spLocks noGrp="1"/>
          </p:cNvSpPr>
          <p:nvPr>
            <p:ph sz="half" idx="2"/>
          </p:nvPr>
        </p:nvSpPr>
        <p:spPr>
          <a:xfrm>
            <a:off x="1883329" y="11474021"/>
            <a:ext cx="8049345" cy="10146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674384" y="8398077"/>
            <a:ext cx="7553843" cy="3075938"/>
          </a:xfrm>
        </p:spPr>
        <p:txBody>
          <a:bodyPr anchor="b"/>
          <a:lstStyle>
            <a:lvl1pPr marL="0" indent="0">
              <a:lnSpc>
                <a:spcPct val="90000"/>
              </a:lnSpc>
              <a:buNone/>
              <a:defRPr sz="5280" b="0" cap="all" baseline="0">
                <a:solidFill>
                  <a:schemeClr val="tx1"/>
                </a:solidFill>
              </a:defRPr>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6" name="Content Placeholder 5"/>
          <p:cNvSpPr>
            <a:spLocks noGrp="1"/>
          </p:cNvSpPr>
          <p:nvPr>
            <p:ph sz="quarter" idx="4"/>
          </p:nvPr>
        </p:nvSpPr>
        <p:spPr>
          <a:xfrm>
            <a:off x="10184130" y="11474021"/>
            <a:ext cx="8044098" cy="10146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0783F-5DDD-4124-AC39-9CF4A92956D7}" type="datetimeFigureOut">
              <a:rPr lang="en-US" smtClean="0"/>
              <a:t>4/16/18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378547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0783F-5DDD-4124-AC39-9CF4A92956D7}" type="datetimeFigureOut">
              <a:rPr lang="en-US" smtClean="0"/>
              <a:t>4/16/18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64584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0783F-5DDD-4124-AC39-9CF4A92956D7}" type="datetimeFigureOut">
              <a:rPr lang="en-US" smtClean="0"/>
              <a:t>4/16/18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244545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92064" y="2275844"/>
            <a:ext cx="6362462" cy="6122234"/>
          </a:xfrm>
        </p:spPr>
        <p:txBody>
          <a:bodyPr anchor="b"/>
          <a:lstStyle>
            <a:lvl1pPr>
              <a:defRPr sz="7040"/>
            </a:lvl1pPr>
          </a:lstStyle>
          <a:p>
            <a:r>
              <a:rPr lang="en-US"/>
              <a:t>Click to edit Master title style</a:t>
            </a:r>
            <a:endParaRPr lang="en-US" dirty="0"/>
          </a:p>
        </p:txBody>
      </p:sp>
      <p:sp>
        <p:nvSpPr>
          <p:cNvPr id="3" name="Content Placeholder 2"/>
          <p:cNvSpPr>
            <a:spLocks noGrp="1"/>
          </p:cNvSpPr>
          <p:nvPr>
            <p:ph idx="1"/>
          </p:nvPr>
        </p:nvSpPr>
        <p:spPr>
          <a:xfrm>
            <a:off x="8507731" y="2212620"/>
            <a:ext cx="9720495" cy="1940786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92064" y="8398081"/>
            <a:ext cx="6362462" cy="13222399"/>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86B0783F-5DDD-4124-AC39-9CF4A92956D7}"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255086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3334" y="2275840"/>
            <a:ext cx="8258716" cy="6122241"/>
          </a:xfrm>
        </p:spPr>
        <p:txBody>
          <a:bodyPr anchor="b"/>
          <a:lstStyle>
            <a:lvl1pPr>
              <a:defRPr sz="7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632306" y="2275840"/>
            <a:ext cx="7595925" cy="1934464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704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883330" y="8398081"/>
            <a:ext cx="8258721" cy="13222399"/>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86B0783F-5DDD-4124-AC39-9CF4A92956D7}"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4764-687E-45C0-884E-3D34D8A0F8BE}" type="slidenum">
              <a:rPr lang="en-US" smtClean="0"/>
              <a:t>‹#›</a:t>
            </a:fld>
            <a:endParaRPr lang="en-US"/>
          </a:p>
        </p:txBody>
      </p:sp>
    </p:spTree>
    <p:extLst>
      <p:ext uri="{BB962C8B-B14F-4D97-AF65-F5344CB8AC3E}">
        <p14:creationId xmlns:p14="http://schemas.microsoft.com/office/powerpoint/2010/main" val="123368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 y="-2"/>
            <a:ext cx="20116804" cy="2560320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31434" y="2"/>
            <a:ext cx="19891903" cy="25603204"/>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883333" y="2309134"/>
            <a:ext cx="16344898" cy="551999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3333" y="8398085"/>
            <a:ext cx="16344898" cy="132223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03920" y="21964236"/>
            <a:ext cx="4526280" cy="1363133"/>
          </a:xfrm>
          <a:prstGeom prst="rect">
            <a:avLst/>
          </a:prstGeom>
        </p:spPr>
        <p:txBody>
          <a:bodyPr vert="horz" lIns="91440" tIns="45720" rIns="91440" bIns="45720" rtlCol="0" anchor="ctr"/>
          <a:lstStyle>
            <a:lvl1pPr algn="r">
              <a:defRPr sz="2310">
                <a:solidFill>
                  <a:schemeClr val="tx1">
                    <a:tint val="75000"/>
                  </a:schemeClr>
                </a:solidFill>
              </a:defRPr>
            </a:lvl1pPr>
          </a:lstStyle>
          <a:p>
            <a:fld id="{86B0783F-5DDD-4124-AC39-9CF4A92956D7}" type="datetimeFigureOut">
              <a:rPr lang="en-US" smtClean="0"/>
              <a:t>4/16/18</a:t>
            </a:fld>
            <a:endParaRPr lang="en-US"/>
          </a:p>
        </p:txBody>
      </p:sp>
      <p:sp>
        <p:nvSpPr>
          <p:cNvPr id="5" name="Footer Placeholder 4"/>
          <p:cNvSpPr>
            <a:spLocks noGrp="1"/>
          </p:cNvSpPr>
          <p:nvPr>
            <p:ph type="ftr" sz="quarter" idx="3"/>
          </p:nvPr>
        </p:nvSpPr>
        <p:spPr>
          <a:xfrm>
            <a:off x="1883330" y="21964232"/>
            <a:ext cx="10294860" cy="1363133"/>
          </a:xfrm>
          <a:prstGeom prst="rect">
            <a:avLst/>
          </a:prstGeom>
        </p:spPr>
        <p:txBody>
          <a:bodyPr vert="horz" lIns="91440" tIns="45720" rIns="91440" bIns="45720" rtlCol="0" anchor="ctr"/>
          <a:lstStyle>
            <a:lvl1pPr algn="l">
              <a:defRPr sz="231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955932" y="21964229"/>
            <a:ext cx="1272297" cy="1363133"/>
          </a:xfrm>
          <a:prstGeom prst="rect">
            <a:avLst/>
          </a:prstGeom>
        </p:spPr>
        <p:txBody>
          <a:bodyPr vert="horz" lIns="91440" tIns="45720" rIns="91440" bIns="45720" rtlCol="0" anchor="ctr"/>
          <a:lstStyle>
            <a:lvl1pPr algn="r">
              <a:defRPr sz="2310">
                <a:solidFill>
                  <a:schemeClr val="tx1">
                    <a:tint val="75000"/>
                  </a:schemeClr>
                </a:solidFill>
              </a:defRPr>
            </a:lvl1pPr>
          </a:lstStyle>
          <a:p>
            <a:fld id="{16754764-687E-45C0-884E-3D34D8A0F8BE}" type="slidenum">
              <a:rPr lang="en-US" smtClean="0"/>
              <a:t>‹#›</a:t>
            </a:fld>
            <a:endParaRPr lang="en-US"/>
          </a:p>
        </p:txBody>
      </p:sp>
    </p:spTree>
    <p:extLst>
      <p:ext uri="{BB962C8B-B14F-4D97-AF65-F5344CB8AC3E}">
        <p14:creationId xmlns:p14="http://schemas.microsoft.com/office/powerpoint/2010/main" val="1601181501"/>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Lst>
  <p:txStyles>
    <p:titleStyle>
      <a:lvl1pPr algn="l" defTabSz="2011680" rtl="0" eaLnBrk="1" latinLnBrk="0" hangingPunct="1">
        <a:lnSpc>
          <a:spcPct val="90000"/>
        </a:lnSpc>
        <a:spcBef>
          <a:spcPct val="0"/>
        </a:spcBef>
        <a:buNone/>
        <a:defRPr sz="7920" kern="1200" cap="all" baseline="0">
          <a:solidFill>
            <a:schemeClr val="tx1"/>
          </a:solidFill>
          <a:latin typeface="+mj-lt"/>
          <a:ea typeface="+mj-ea"/>
          <a:cs typeface="+mj-cs"/>
        </a:defRPr>
      </a:lvl1pPr>
    </p:titleStyle>
    <p:bodyStyle>
      <a:lvl1pPr marL="502920" indent="-502920" algn="l" defTabSz="2011680" rtl="0" eaLnBrk="1" latinLnBrk="0" hangingPunct="1">
        <a:lnSpc>
          <a:spcPct val="120000"/>
        </a:lnSpc>
        <a:spcBef>
          <a:spcPts val="2200"/>
        </a:spcBef>
        <a:buSzPct val="125000"/>
        <a:buFont typeface="Arial" panose="020B0604020202020204" pitchFamily="34" charset="0"/>
        <a:buChar char="•"/>
        <a:defRPr sz="5280" kern="1200">
          <a:solidFill>
            <a:schemeClr val="tx1"/>
          </a:solidFill>
          <a:latin typeface="+mn-lt"/>
          <a:ea typeface="+mn-ea"/>
          <a:cs typeface="+mn-cs"/>
        </a:defRPr>
      </a:lvl1pPr>
      <a:lvl2pPr marL="1508760" indent="-502920" algn="l" defTabSz="2011680" rtl="0" eaLnBrk="1" latinLnBrk="0" hangingPunct="1">
        <a:lnSpc>
          <a:spcPct val="120000"/>
        </a:lnSpc>
        <a:spcBef>
          <a:spcPts val="1100"/>
        </a:spcBef>
        <a:buSzPct val="125000"/>
        <a:buFont typeface="Arial" panose="020B0604020202020204" pitchFamily="34" charset="0"/>
        <a:buChar char="•"/>
        <a:defRPr sz="4400" kern="1200">
          <a:solidFill>
            <a:schemeClr val="tx1"/>
          </a:solidFill>
          <a:latin typeface="+mn-lt"/>
          <a:ea typeface="+mn-ea"/>
          <a:cs typeface="+mn-cs"/>
        </a:defRPr>
      </a:lvl2pPr>
      <a:lvl3pPr marL="2514600" indent="-502920" algn="l" defTabSz="2011680" rtl="0" eaLnBrk="1" latinLnBrk="0" hangingPunct="1">
        <a:lnSpc>
          <a:spcPct val="120000"/>
        </a:lnSpc>
        <a:spcBef>
          <a:spcPts val="1100"/>
        </a:spcBef>
        <a:buSzPct val="125000"/>
        <a:buFont typeface="Arial" panose="020B0604020202020204" pitchFamily="34" charset="0"/>
        <a:buChar char="•"/>
        <a:defRPr sz="3960" kern="1200">
          <a:solidFill>
            <a:schemeClr val="tx1"/>
          </a:solidFill>
          <a:latin typeface="+mn-lt"/>
          <a:ea typeface="+mn-ea"/>
          <a:cs typeface="+mn-cs"/>
        </a:defRPr>
      </a:lvl3pPr>
      <a:lvl4pPr marL="3520440" indent="-502920" algn="l" defTabSz="2011680" rtl="0" eaLnBrk="1" latinLnBrk="0" hangingPunct="1">
        <a:lnSpc>
          <a:spcPct val="120000"/>
        </a:lnSpc>
        <a:spcBef>
          <a:spcPts val="1100"/>
        </a:spcBef>
        <a:buSzPct val="125000"/>
        <a:buFont typeface="Arial" panose="020B0604020202020204" pitchFamily="34" charset="0"/>
        <a:buChar char="•"/>
        <a:defRPr sz="3520" kern="1200">
          <a:solidFill>
            <a:schemeClr val="tx1"/>
          </a:solidFill>
          <a:latin typeface="+mn-lt"/>
          <a:ea typeface="+mn-ea"/>
          <a:cs typeface="+mn-cs"/>
        </a:defRPr>
      </a:lvl4pPr>
      <a:lvl5pPr marL="4526280" indent="-502920" algn="l" defTabSz="2011680" rtl="0" eaLnBrk="1" latinLnBrk="0" hangingPunct="1">
        <a:lnSpc>
          <a:spcPct val="120000"/>
        </a:lnSpc>
        <a:spcBef>
          <a:spcPts val="1100"/>
        </a:spcBef>
        <a:buSzPct val="125000"/>
        <a:buFont typeface="Arial" panose="020B0604020202020204" pitchFamily="34" charset="0"/>
        <a:buChar char="•"/>
        <a:defRPr sz="3520" kern="1200">
          <a:solidFill>
            <a:schemeClr val="tx1"/>
          </a:solidFill>
          <a:latin typeface="+mn-lt"/>
          <a:ea typeface="+mn-ea"/>
          <a:cs typeface="+mn-cs"/>
        </a:defRPr>
      </a:lvl5pPr>
      <a:lvl6pPr marL="5532120" indent="-502920" algn="l" defTabSz="2011680" rtl="0" eaLnBrk="1" latinLnBrk="0" hangingPunct="1">
        <a:lnSpc>
          <a:spcPct val="120000"/>
        </a:lnSpc>
        <a:spcBef>
          <a:spcPts val="1100"/>
        </a:spcBef>
        <a:buSzPct val="125000"/>
        <a:buFont typeface="Arial" panose="020B0604020202020204" pitchFamily="34" charset="0"/>
        <a:buChar char="•"/>
        <a:defRPr sz="3080" kern="1200">
          <a:solidFill>
            <a:schemeClr val="tx1"/>
          </a:solidFill>
          <a:latin typeface="+mn-lt"/>
          <a:ea typeface="+mn-ea"/>
          <a:cs typeface="+mn-cs"/>
        </a:defRPr>
      </a:lvl6pPr>
      <a:lvl7pPr marL="6537960" indent="-502920" algn="l" defTabSz="2011680" rtl="0" eaLnBrk="1" latinLnBrk="0" hangingPunct="1">
        <a:lnSpc>
          <a:spcPct val="120000"/>
        </a:lnSpc>
        <a:spcBef>
          <a:spcPts val="1100"/>
        </a:spcBef>
        <a:buSzPct val="125000"/>
        <a:buFont typeface="Arial" panose="020B0604020202020204" pitchFamily="34" charset="0"/>
        <a:buChar char="•"/>
        <a:defRPr sz="3080" kern="1200">
          <a:solidFill>
            <a:schemeClr val="tx1"/>
          </a:solidFill>
          <a:latin typeface="+mn-lt"/>
          <a:ea typeface="+mn-ea"/>
          <a:cs typeface="+mn-cs"/>
        </a:defRPr>
      </a:lvl7pPr>
      <a:lvl8pPr marL="7543800" indent="-502920" algn="l" defTabSz="2011680" rtl="0" eaLnBrk="1" latinLnBrk="0" hangingPunct="1">
        <a:lnSpc>
          <a:spcPct val="120000"/>
        </a:lnSpc>
        <a:spcBef>
          <a:spcPts val="1100"/>
        </a:spcBef>
        <a:buSzPct val="125000"/>
        <a:buFont typeface="Arial" panose="020B0604020202020204" pitchFamily="34" charset="0"/>
        <a:buChar char="•"/>
        <a:defRPr sz="3080" kern="1200">
          <a:solidFill>
            <a:schemeClr val="tx1"/>
          </a:solidFill>
          <a:latin typeface="+mn-lt"/>
          <a:ea typeface="+mn-ea"/>
          <a:cs typeface="+mn-cs"/>
        </a:defRPr>
      </a:lvl8pPr>
      <a:lvl9pPr marL="8549640" indent="-502920" algn="l" defTabSz="2011680" rtl="0" eaLnBrk="1" latinLnBrk="0" hangingPunct="1">
        <a:lnSpc>
          <a:spcPct val="120000"/>
        </a:lnSpc>
        <a:spcBef>
          <a:spcPts val="1100"/>
        </a:spcBef>
        <a:buSzPct val="125000"/>
        <a:buFont typeface="Arial" panose="020B0604020202020204" pitchFamily="34" charset="0"/>
        <a:buChar char="•"/>
        <a:defRPr sz="308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chart" Target="../charts/chart1.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619068-377F-C542-8D25-8A9B17DD1B31}"/>
              </a:ext>
            </a:extLst>
          </p:cNvPr>
          <p:cNvSpPr txBox="1"/>
          <p:nvPr/>
        </p:nvSpPr>
        <p:spPr>
          <a:xfrm>
            <a:off x="571500" y="457200"/>
            <a:ext cx="18992962" cy="2554545"/>
          </a:xfrm>
          <a:prstGeom prst="rect">
            <a:avLst/>
          </a:prstGeom>
          <a:solidFill>
            <a:schemeClr val="tx1">
              <a:lumMod val="95000"/>
            </a:schemeClr>
          </a:solidFill>
        </p:spPr>
        <p:txBody>
          <a:bodyPr wrap="square" rtlCol="0">
            <a:spAutoFit/>
          </a:bodyPr>
          <a:lstStyle/>
          <a:p>
            <a:pPr algn="ctr"/>
            <a:r>
              <a:rPr lang="en-US" sz="8000" dirty="0">
                <a:solidFill>
                  <a:sysClr val="windowText" lastClr="000000"/>
                </a:solidFill>
              </a:rPr>
              <a:t>Machine Learning for </a:t>
            </a:r>
          </a:p>
          <a:p>
            <a:pPr algn="ctr"/>
            <a:r>
              <a:rPr lang="en-US" sz="8000" dirty="0">
                <a:solidFill>
                  <a:sysClr val="windowText" lastClr="000000"/>
                </a:solidFill>
              </a:rPr>
              <a:t>Adsorption Isotherm Data Extraction</a:t>
            </a:r>
            <a:endParaRPr lang="en-US" sz="11500" dirty="0">
              <a:solidFill>
                <a:sysClr val="windowText" lastClr="000000"/>
              </a:solidFill>
            </a:endParaRPr>
          </a:p>
        </p:txBody>
      </p:sp>
      <p:sp>
        <p:nvSpPr>
          <p:cNvPr id="5" name="TextBox 4">
            <a:extLst>
              <a:ext uri="{FF2B5EF4-FFF2-40B4-BE49-F238E27FC236}">
                <a16:creationId xmlns:a16="http://schemas.microsoft.com/office/drawing/2014/main" id="{8AFD0730-063A-6E4A-8C41-746A9873C240}"/>
              </a:ext>
            </a:extLst>
          </p:cNvPr>
          <p:cNvSpPr txBox="1"/>
          <p:nvPr/>
        </p:nvSpPr>
        <p:spPr>
          <a:xfrm>
            <a:off x="516636" y="3227826"/>
            <a:ext cx="9198864" cy="1015663"/>
          </a:xfrm>
          <a:prstGeom prst="rect">
            <a:avLst/>
          </a:prstGeom>
          <a:solidFill>
            <a:schemeClr val="tx1">
              <a:lumMod val="95000"/>
            </a:schemeClr>
          </a:solidFill>
        </p:spPr>
        <p:txBody>
          <a:bodyPr wrap="square" rtlCol="0">
            <a:spAutoFit/>
          </a:bodyPr>
          <a:lstStyle/>
          <a:p>
            <a:pPr algn="ctr"/>
            <a:r>
              <a:rPr lang="en-US" sz="6000" dirty="0">
                <a:solidFill>
                  <a:sysClr val="windowText" lastClr="000000"/>
                </a:solidFill>
              </a:rPr>
              <a:t>Introduction</a:t>
            </a:r>
          </a:p>
        </p:txBody>
      </p:sp>
      <p:sp>
        <p:nvSpPr>
          <p:cNvPr id="9" name="TextBox 8">
            <a:extLst>
              <a:ext uri="{FF2B5EF4-FFF2-40B4-BE49-F238E27FC236}">
                <a16:creationId xmlns:a16="http://schemas.microsoft.com/office/drawing/2014/main" id="{FF8DAB52-E197-3F43-849D-65A5A397DF86}"/>
              </a:ext>
            </a:extLst>
          </p:cNvPr>
          <p:cNvSpPr txBox="1"/>
          <p:nvPr/>
        </p:nvSpPr>
        <p:spPr>
          <a:xfrm>
            <a:off x="10352507" y="3226166"/>
            <a:ext cx="9199738" cy="1015663"/>
          </a:xfrm>
          <a:prstGeom prst="rect">
            <a:avLst/>
          </a:prstGeom>
          <a:solidFill>
            <a:schemeClr val="tx1">
              <a:lumMod val="95000"/>
            </a:schemeClr>
          </a:solidFill>
        </p:spPr>
        <p:txBody>
          <a:bodyPr wrap="square" rtlCol="0">
            <a:spAutoFit/>
          </a:bodyPr>
          <a:lstStyle/>
          <a:p>
            <a:pPr algn="ctr"/>
            <a:r>
              <a:rPr lang="en-US" sz="6000" dirty="0">
                <a:solidFill>
                  <a:sysClr val="windowText" lastClr="000000"/>
                </a:solidFill>
              </a:rPr>
              <a:t>Findings</a:t>
            </a:r>
          </a:p>
        </p:txBody>
      </p:sp>
      <p:graphicFrame>
        <p:nvGraphicFramePr>
          <p:cNvPr id="20" name="Content Placeholder 3">
            <a:extLst>
              <a:ext uri="{FF2B5EF4-FFF2-40B4-BE49-F238E27FC236}">
                <a16:creationId xmlns:a16="http://schemas.microsoft.com/office/drawing/2014/main" id="{16C5BC4E-F814-094A-9BEB-F965428F12C9}"/>
              </a:ext>
            </a:extLst>
          </p:cNvPr>
          <p:cNvGraphicFramePr>
            <a:graphicFrameLocks/>
          </p:cNvGraphicFramePr>
          <p:nvPr>
            <p:extLst>
              <p:ext uri="{D42A27DB-BD31-4B8C-83A1-F6EECF244321}">
                <p14:modId xmlns:p14="http://schemas.microsoft.com/office/powerpoint/2010/main" val="934995732"/>
              </p:ext>
            </p:extLst>
          </p:nvPr>
        </p:nvGraphicFramePr>
        <p:xfrm>
          <a:off x="1066800" y="21154136"/>
          <a:ext cx="7886700" cy="5178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C504DE4A-FD6C-AC4E-B33D-0051733F189B}"/>
              </a:ext>
            </a:extLst>
          </p:cNvPr>
          <p:cNvSpPr txBox="1"/>
          <p:nvPr/>
        </p:nvSpPr>
        <p:spPr>
          <a:xfrm>
            <a:off x="502781" y="10440215"/>
            <a:ext cx="9212719" cy="1015663"/>
          </a:xfrm>
          <a:prstGeom prst="rect">
            <a:avLst/>
          </a:prstGeom>
          <a:solidFill>
            <a:schemeClr val="tx1">
              <a:lumMod val="95000"/>
            </a:schemeClr>
          </a:solidFill>
        </p:spPr>
        <p:txBody>
          <a:bodyPr wrap="square" rtlCol="0">
            <a:spAutoFit/>
          </a:bodyPr>
          <a:lstStyle/>
          <a:p>
            <a:pPr algn="ctr"/>
            <a:r>
              <a:rPr lang="en-US" sz="6000" dirty="0">
                <a:solidFill>
                  <a:sysClr val="windowText" lastClr="000000"/>
                </a:solidFill>
              </a:rPr>
              <a:t>Method</a:t>
            </a:r>
          </a:p>
        </p:txBody>
      </p:sp>
      <p:graphicFrame>
        <p:nvGraphicFramePr>
          <p:cNvPr id="13" name="Content Placeholder 3">
            <a:extLst>
              <a:ext uri="{FF2B5EF4-FFF2-40B4-BE49-F238E27FC236}">
                <a16:creationId xmlns:a16="http://schemas.microsoft.com/office/drawing/2014/main" id="{9B296BD3-8DA6-0848-9C96-856C23017622}"/>
              </a:ext>
            </a:extLst>
          </p:cNvPr>
          <p:cNvGraphicFramePr>
            <a:graphicFrameLocks/>
          </p:cNvGraphicFramePr>
          <p:nvPr>
            <p:extLst>
              <p:ext uri="{D42A27DB-BD31-4B8C-83A1-F6EECF244321}">
                <p14:modId xmlns:p14="http://schemas.microsoft.com/office/powerpoint/2010/main" val="462317777"/>
              </p:ext>
            </p:extLst>
          </p:nvPr>
        </p:nvGraphicFramePr>
        <p:xfrm>
          <a:off x="1159717" y="11952970"/>
          <a:ext cx="7886700" cy="44395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Content Placeholder 3">
            <a:extLst>
              <a:ext uri="{FF2B5EF4-FFF2-40B4-BE49-F238E27FC236}">
                <a16:creationId xmlns:a16="http://schemas.microsoft.com/office/drawing/2014/main" id="{17142598-F75C-3845-85CD-5F5C5EA69682}"/>
              </a:ext>
            </a:extLst>
          </p:cNvPr>
          <p:cNvGraphicFramePr>
            <a:graphicFrameLocks/>
          </p:cNvGraphicFramePr>
          <p:nvPr>
            <p:extLst>
              <p:ext uri="{D42A27DB-BD31-4B8C-83A1-F6EECF244321}">
                <p14:modId xmlns:p14="http://schemas.microsoft.com/office/powerpoint/2010/main" val="3722901586"/>
              </p:ext>
            </p:extLst>
          </p:nvPr>
        </p:nvGraphicFramePr>
        <p:xfrm>
          <a:off x="941294" y="16299581"/>
          <a:ext cx="7886700" cy="446851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5" name="Curved Up Arrow 14">
            <a:extLst>
              <a:ext uri="{FF2B5EF4-FFF2-40B4-BE49-F238E27FC236}">
                <a16:creationId xmlns:a16="http://schemas.microsoft.com/office/drawing/2014/main" id="{AEFF0C1C-E4DD-0249-8E53-05B2F6105191}"/>
              </a:ext>
            </a:extLst>
          </p:cNvPr>
          <p:cNvSpPr/>
          <p:nvPr/>
        </p:nvSpPr>
        <p:spPr>
          <a:xfrm>
            <a:off x="2370902" y="20229674"/>
            <a:ext cx="2269902" cy="351758"/>
          </a:xfrm>
          <a:prstGeom prst="curvedUpArrow">
            <a:avLst/>
          </a:prstGeom>
          <a:solidFill>
            <a:srgbClr val="C4BBEE"/>
          </a:solidFill>
          <a:ln>
            <a:solidFill>
              <a:srgbClr val="C4BB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6" name="Rounded Rectangle 15">
            <a:extLst>
              <a:ext uri="{FF2B5EF4-FFF2-40B4-BE49-F238E27FC236}">
                <a16:creationId xmlns:a16="http://schemas.microsoft.com/office/drawing/2014/main" id="{D4C112FD-76B9-2844-A41F-71A8F24C51E3}"/>
              </a:ext>
            </a:extLst>
          </p:cNvPr>
          <p:cNvSpPr/>
          <p:nvPr/>
        </p:nvSpPr>
        <p:spPr>
          <a:xfrm>
            <a:off x="1724616" y="20686397"/>
            <a:ext cx="3429000" cy="637505"/>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Fit and predicted for Logistic Regression, Support Vector Classifier, and Decision Tree with </a:t>
            </a:r>
            <a:r>
              <a:rPr lang="en-US" sz="1400" dirty="0" err="1"/>
              <a:t>AdaBoost</a:t>
            </a:r>
            <a:r>
              <a:rPr lang="en-US" sz="1400" dirty="0"/>
              <a:t> algorithm</a:t>
            </a:r>
          </a:p>
        </p:txBody>
      </p:sp>
      <p:sp>
        <p:nvSpPr>
          <p:cNvPr id="17" name="Rounded Rectangle 16">
            <a:extLst>
              <a:ext uri="{FF2B5EF4-FFF2-40B4-BE49-F238E27FC236}">
                <a16:creationId xmlns:a16="http://schemas.microsoft.com/office/drawing/2014/main" id="{D591B11E-FB5F-534C-9743-2F5ED75F9389}"/>
              </a:ext>
            </a:extLst>
          </p:cNvPr>
          <p:cNvSpPr/>
          <p:nvPr/>
        </p:nvSpPr>
        <p:spPr>
          <a:xfrm>
            <a:off x="914400" y="16552151"/>
            <a:ext cx="2075688" cy="82296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Labeled data (isotherm data present, no isotherm data)</a:t>
            </a:r>
          </a:p>
        </p:txBody>
      </p:sp>
      <p:sp>
        <p:nvSpPr>
          <p:cNvPr id="18" name="Right Arrow 17">
            <a:extLst>
              <a:ext uri="{FF2B5EF4-FFF2-40B4-BE49-F238E27FC236}">
                <a16:creationId xmlns:a16="http://schemas.microsoft.com/office/drawing/2014/main" id="{EA3A2DE8-09ED-5546-80F9-F22F869D4A06}"/>
              </a:ext>
            </a:extLst>
          </p:cNvPr>
          <p:cNvSpPr/>
          <p:nvPr/>
        </p:nvSpPr>
        <p:spPr>
          <a:xfrm rot="1473550">
            <a:off x="3210710" y="16803894"/>
            <a:ext cx="457200" cy="512064"/>
          </a:xfrm>
          <a:prstGeom prst="rightArrow">
            <a:avLst/>
          </a:prstGeom>
          <a:solidFill>
            <a:srgbClr val="C4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98A201C-013E-0E42-8A97-1B492563F336}"/>
              </a:ext>
            </a:extLst>
          </p:cNvPr>
          <p:cNvSpPr txBox="1"/>
          <p:nvPr/>
        </p:nvSpPr>
        <p:spPr>
          <a:xfrm>
            <a:off x="1533818" y="17321013"/>
            <a:ext cx="718760" cy="461665"/>
          </a:xfrm>
          <a:prstGeom prst="rect">
            <a:avLst/>
          </a:prstGeom>
          <a:noFill/>
        </p:spPr>
        <p:txBody>
          <a:bodyPr wrap="square" rtlCol="0">
            <a:spAutoFit/>
          </a:bodyPr>
          <a:lstStyle/>
          <a:p>
            <a:pPr algn="ctr"/>
            <a:r>
              <a:rPr lang="en-US" sz="2400" b="1" dirty="0"/>
              <a:t>OR</a:t>
            </a:r>
          </a:p>
        </p:txBody>
      </p:sp>
      <p:sp>
        <p:nvSpPr>
          <p:cNvPr id="22" name="TextBox 21">
            <a:extLst>
              <a:ext uri="{FF2B5EF4-FFF2-40B4-BE49-F238E27FC236}">
                <a16:creationId xmlns:a16="http://schemas.microsoft.com/office/drawing/2014/main" id="{3EB811DF-B073-B24D-B015-1A10004684CB}"/>
              </a:ext>
            </a:extLst>
          </p:cNvPr>
          <p:cNvSpPr txBox="1"/>
          <p:nvPr/>
        </p:nvSpPr>
        <p:spPr>
          <a:xfrm>
            <a:off x="495424" y="11736889"/>
            <a:ext cx="9198864" cy="523220"/>
          </a:xfrm>
          <a:prstGeom prst="rect">
            <a:avLst/>
          </a:prstGeom>
          <a:solidFill>
            <a:schemeClr val="tx2">
              <a:lumMod val="40000"/>
              <a:lumOff val="60000"/>
            </a:schemeClr>
          </a:solidFill>
        </p:spPr>
        <p:txBody>
          <a:bodyPr wrap="square" rtlCol="0">
            <a:spAutoFit/>
          </a:bodyPr>
          <a:lstStyle/>
          <a:p>
            <a:pPr algn="ctr"/>
            <a:r>
              <a:rPr lang="en-US" sz="2400" dirty="0">
                <a:solidFill>
                  <a:sysClr val="windowText" lastClr="000000"/>
                </a:solidFill>
              </a:rPr>
              <a:t>Automatic Retrieval of Full HTML Text </a:t>
            </a:r>
            <a:r>
              <a:rPr lang="en-US" sz="2800" dirty="0">
                <a:solidFill>
                  <a:sysClr val="windowText" lastClr="000000"/>
                </a:solidFill>
              </a:rPr>
              <a:t>of</a:t>
            </a:r>
            <a:r>
              <a:rPr lang="en-US" sz="2400" dirty="0">
                <a:solidFill>
                  <a:sysClr val="windowText" lastClr="000000"/>
                </a:solidFill>
              </a:rPr>
              <a:t> a Journal Article</a:t>
            </a:r>
          </a:p>
        </p:txBody>
      </p:sp>
      <p:sp>
        <p:nvSpPr>
          <p:cNvPr id="23" name="TextBox 22">
            <a:extLst>
              <a:ext uri="{FF2B5EF4-FFF2-40B4-BE49-F238E27FC236}">
                <a16:creationId xmlns:a16="http://schemas.microsoft.com/office/drawing/2014/main" id="{EED3F8B0-6575-6840-8456-1F50A434399F}"/>
              </a:ext>
            </a:extLst>
          </p:cNvPr>
          <p:cNvSpPr txBox="1"/>
          <p:nvPr/>
        </p:nvSpPr>
        <p:spPr>
          <a:xfrm>
            <a:off x="505698" y="15971099"/>
            <a:ext cx="9220740" cy="461665"/>
          </a:xfrm>
          <a:prstGeom prst="rect">
            <a:avLst/>
          </a:prstGeom>
          <a:solidFill>
            <a:schemeClr val="tx2">
              <a:lumMod val="40000"/>
              <a:lumOff val="60000"/>
            </a:schemeClr>
          </a:solidFill>
        </p:spPr>
        <p:txBody>
          <a:bodyPr wrap="square" rtlCol="0">
            <a:spAutoFit/>
          </a:bodyPr>
          <a:lstStyle/>
          <a:p>
            <a:pPr algn="ctr"/>
            <a:r>
              <a:rPr lang="en-US" sz="2400" dirty="0">
                <a:solidFill>
                  <a:sysClr val="windowText" lastClr="000000"/>
                </a:solidFill>
                <a:latin typeface="+mj-lt"/>
                <a:cs typeface="Times New Roman" panose="02020603050405020304" pitchFamily="18" charset="0"/>
              </a:rPr>
              <a:t>Classification of Journal Article Based on Adsorption Isotherm Data</a:t>
            </a:r>
            <a:endParaRPr lang="en-US" sz="2400" dirty="0">
              <a:solidFill>
                <a:sysClr val="windowText" lastClr="000000"/>
              </a:solidFill>
              <a:latin typeface="+mj-lt"/>
            </a:endParaRPr>
          </a:p>
        </p:txBody>
      </p:sp>
      <p:sp>
        <p:nvSpPr>
          <p:cNvPr id="25" name="TextBox 24">
            <a:extLst>
              <a:ext uri="{FF2B5EF4-FFF2-40B4-BE49-F238E27FC236}">
                <a16:creationId xmlns:a16="http://schemas.microsoft.com/office/drawing/2014/main" id="{E9391ABF-EFC7-FC47-B21C-84211CF2CD2D}"/>
              </a:ext>
            </a:extLst>
          </p:cNvPr>
          <p:cNvSpPr txBox="1"/>
          <p:nvPr/>
        </p:nvSpPr>
        <p:spPr>
          <a:xfrm>
            <a:off x="516636" y="21493668"/>
            <a:ext cx="9198864" cy="461665"/>
          </a:xfrm>
          <a:prstGeom prst="rect">
            <a:avLst/>
          </a:prstGeom>
          <a:solidFill>
            <a:schemeClr val="tx2">
              <a:lumMod val="40000"/>
              <a:lumOff val="60000"/>
            </a:schemeClr>
          </a:solidFill>
        </p:spPr>
        <p:txBody>
          <a:bodyPr wrap="square" rtlCol="0">
            <a:spAutoFit/>
          </a:bodyPr>
          <a:lstStyle/>
          <a:p>
            <a:pPr algn="ctr"/>
            <a:r>
              <a:rPr lang="en-US" sz="2400" dirty="0">
                <a:solidFill>
                  <a:sysClr val="windowText" lastClr="000000"/>
                </a:solidFill>
                <a:latin typeface="+mj-lt"/>
                <a:cs typeface="Times New Roman" panose="02020603050405020304" pitchFamily="18" charset="0"/>
              </a:rPr>
              <a:t>Classification of Journal Article Based on Adsorption Isotherm Data</a:t>
            </a:r>
            <a:endParaRPr lang="en-US" sz="2400" dirty="0">
              <a:solidFill>
                <a:sysClr val="windowText" lastClr="000000"/>
              </a:solidFill>
              <a:latin typeface="+mj-lt"/>
            </a:endParaRPr>
          </a:p>
        </p:txBody>
      </p:sp>
      <p:graphicFrame>
        <p:nvGraphicFramePr>
          <p:cNvPr id="28" name="Table 27">
            <a:extLst>
              <a:ext uri="{FF2B5EF4-FFF2-40B4-BE49-F238E27FC236}">
                <a16:creationId xmlns:a16="http://schemas.microsoft.com/office/drawing/2014/main" id="{7E8A5718-41BB-6D45-8F90-33CE69417D74}"/>
              </a:ext>
            </a:extLst>
          </p:cNvPr>
          <p:cNvGraphicFramePr>
            <a:graphicFrameLocks noGrp="1"/>
          </p:cNvGraphicFramePr>
          <p:nvPr>
            <p:extLst>
              <p:ext uri="{D42A27DB-BD31-4B8C-83A1-F6EECF244321}">
                <p14:modId xmlns:p14="http://schemas.microsoft.com/office/powerpoint/2010/main" val="3139646488"/>
              </p:ext>
            </p:extLst>
          </p:nvPr>
        </p:nvGraphicFramePr>
        <p:xfrm>
          <a:off x="10361655" y="8222324"/>
          <a:ext cx="4480560" cy="2203702"/>
        </p:xfrm>
        <a:graphic>
          <a:graphicData uri="http://schemas.openxmlformats.org/drawingml/2006/table">
            <a:tbl>
              <a:tblPr firstRow="1" firstCol="1" bandRow="1">
                <a:tableStyleId>{7DF18680-E054-41AD-8BC1-D1AEF772440D}</a:tableStyleId>
              </a:tblPr>
              <a:tblGrid>
                <a:gridCol w="2741676">
                  <a:extLst>
                    <a:ext uri="{9D8B030D-6E8A-4147-A177-3AD203B41FA5}">
                      <a16:colId xmlns:a16="http://schemas.microsoft.com/office/drawing/2014/main" val="2261275620"/>
                    </a:ext>
                  </a:extLst>
                </a:gridCol>
                <a:gridCol w="1738884">
                  <a:extLst>
                    <a:ext uri="{9D8B030D-6E8A-4147-A177-3AD203B41FA5}">
                      <a16:colId xmlns:a16="http://schemas.microsoft.com/office/drawing/2014/main" val="2091815893"/>
                    </a:ext>
                  </a:extLst>
                </a:gridCol>
              </a:tblGrid>
              <a:tr h="366007">
                <a:tc gridSpan="2">
                  <a:txBody>
                    <a:bodyPr/>
                    <a:lstStyle/>
                    <a:p>
                      <a:pPr marL="0" marR="0" lvl="0" indent="0" algn="ctr" defTabSz="2011680" rtl="0" eaLnBrk="1" fontAlgn="auto" latinLnBrk="0" hangingPunct="1">
                        <a:lnSpc>
                          <a:spcPct val="200000"/>
                        </a:lnSpc>
                        <a:spcBef>
                          <a:spcPts val="0"/>
                        </a:spcBef>
                        <a:spcAft>
                          <a:spcPts val="0"/>
                        </a:spcAft>
                        <a:buClrTx/>
                        <a:buSzTx/>
                        <a:buFontTx/>
                        <a:buNone/>
                        <a:tabLst/>
                        <a:defRPr/>
                      </a:pPr>
                      <a:r>
                        <a:rPr lang="en-US" sz="1400" u="none" strike="noStrike" dirty="0">
                          <a:effectLst/>
                        </a:rPr>
                        <a:t>Accuracy</a:t>
                      </a:r>
                      <a:endParaRPr lang="en-US" sz="1400" b="0" i="0" u="none" strike="noStrike" dirty="0">
                        <a:solidFill>
                          <a:srgbClr val="000000"/>
                        </a:solidFill>
                        <a:effectLst/>
                        <a:latin typeface="+mn-lt"/>
                      </a:endParaRPr>
                    </a:p>
                  </a:txBody>
                  <a:tcPr marL="68580" marR="68580" marT="0" marB="0" anchor="ctr"/>
                </a:tc>
                <a:tc hMerge="1">
                  <a:txBody>
                    <a:bodyPr/>
                    <a:lstStyle/>
                    <a:p>
                      <a:pPr marL="0" marR="0">
                        <a:lnSpc>
                          <a:spcPct val="200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9992849"/>
                  </a:ext>
                </a:extLst>
              </a:tr>
              <a:tr h="367539">
                <a:tc>
                  <a:txBody>
                    <a:bodyPr/>
                    <a:lstStyle/>
                    <a:p>
                      <a:pPr marL="0" marR="0">
                        <a:lnSpc>
                          <a:spcPct val="200000"/>
                        </a:lnSpc>
                        <a:spcBef>
                          <a:spcPts val="0"/>
                        </a:spcBef>
                        <a:spcAft>
                          <a:spcPts val="0"/>
                        </a:spcAft>
                      </a:pPr>
                      <a:r>
                        <a:rPr lang="en-US" sz="1400" dirty="0">
                          <a:effectLst/>
                        </a:rPr>
                        <a:t>Algorithm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Accuracy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9905587"/>
                  </a:ext>
                </a:extLst>
              </a:tr>
              <a:tr h="367539">
                <a:tc>
                  <a:txBody>
                    <a:bodyPr/>
                    <a:lstStyle/>
                    <a:p>
                      <a:pPr marL="0" marR="0">
                        <a:lnSpc>
                          <a:spcPct val="200000"/>
                        </a:lnSpc>
                        <a:spcBef>
                          <a:spcPts val="0"/>
                        </a:spcBef>
                        <a:spcAft>
                          <a:spcPts val="0"/>
                        </a:spcAft>
                      </a:pPr>
                      <a:r>
                        <a:rPr lang="en-US" sz="1400" dirty="0">
                          <a:effectLst/>
                        </a:rPr>
                        <a:t>Multinomial Naïve Bayes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0.8734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7283922"/>
                  </a:ext>
                </a:extLst>
              </a:tr>
              <a:tr h="367539">
                <a:tc>
                  <a:txBody>
                    <a:bodyPr/>
                    <a:lstStyle/>
                    <a:p>
                      <a:pPr marL="0" marR="0">
                        <a:lnSpc>
                          <a:spcPct val="200000"/>
                        </a:lnSpc>
                        <a:spcBef>
                          <a:spcPts val="0"/>
                        </a:spcBef>
                        <a:spcAft>
                          <a:spcPts val="0"/>
                        </a:spcAft>
                      </a:pPr>
                      <a:r>
                        <a:rPr lang="en-US" sz="1400" dirty="0">
                          <a:effectLst/>
                        </a:rPr>
                        <a:t>Logistic Regression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0.8608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855732"/>
                  </a:ext>
                </a:extLst>
              </a:tr>
              <a:tr h="367539">
                <a:tc>
                  <a:txBody>
                    <a:bodyPr/>
                    <a:lstStyle/>
                    <a:p>
                      <a:pPr marL="0" marR="0">
                        <a:lnSpc>
                          <a:spcPct val="200000"/>
                        </a:lnSpc>
                        <a:spcBef>
                          <a:spcPts val="0"/>
                        </a:spcBef>
                        <a:spcAft>
                          <a:spcPts val="0"/>
                        </a:spcAft>
                      </a:pPr>
                      <a:r>
                        <a:rPr lang="en-US" sz="1400" dirty="0">
                          <a:effectLst/>
                        </a:rPr>
                        <a:t>Support Vector Classifier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0.9241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3855022"/>
                  </a:ext>
                </a:extLst>
              </a:tr>
              <a:tr h="367539">
                <a:tc>
                  <a:txBody>
                    <a:bodyPr/>
                    <a:lstStyle/>
                    <a:p>
                      <a:pPr marL="0" marR="0">
                        <a:lnSpc>
                          <a:spcPct val="200000"/>
                        </a:lnSpc>
                        <a:spcBef>
                          <a:spcPts val="0"/>
                        </a:spcBef>
                        <a:spcAft>
                          <a:spcPts val="0"/>
                        </a:spcAft>
                      </a:pPr>
                      <a:r>
                        <a:rPr lang="en-US" sz="1400" dirty="0">
                          <a:effectLst/>
                        </a:rPr>
                        <a:t>Decision Tree with Ada Boost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0.9241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0924621"/>
                  </a:ext>
                </a:extLst>
              </a:tr>
            </a:tbl>
          </a:graphicData>
        </a:graphic>
      </p:graphicFrame>
      <p:graphicFrame>
        <p:nvGraphicFramePr>
          <p:cNvPr id="29" name="Table 28">
            <a:extLst>
              <a:ext uri="{FF2B5EF4-FFF2-40B4-BE49-F238E27FC236}">
                <a16:creationId xmlns:a16="http://schemas.microsoft.com/office/drawing/2014/main" id="{91E62E78-A5E2-9747-9D5A-011A3857EA11}"/>
              </a:ext>
            </a:extLst>
          </p:cNvPr>
          <p:cNvGraphicFramePr>
            <a:graphicFrameLocks noGrp="1"/>
          </p:cNvGraphicFramePr>
          <p:nvPr>
            <p:extLst>
              <p:ext uri="{D42A27DB-BD31-4B8C-83A1-F6EECF244321}">
                <p14:modId xmlns:p14="http://schemas.microsoft.com/office/powerpoint/2010/main" val="3012743043"/>
              </p:ext>
            </p:extLst>
          </p:nvPr>
        </p:nvGraphicFramePr>
        <p:xfrm>
          <a:off x="15012878" y="8213074"/>
          <a:ext cx="4536298" cy="2195767"/>
        </p:xfrm>
        <a:graphic>
          <a:graphicData uri="http://schemas.openxmlformats.org/drawingml/2006/table">
            <a:tbl>
              <a:tblPr firstRow="1" firstCol="1" bandRow="1">
                <a:tableStyleId>{7DF18680-E054-41AD-8BC1-D1AEF772440D}</a:tableStyleId>
              </a:tblPr>
              <a:tblGrid>
                <a:gridCol w="2467110">
                  <a:extLst>
                    <a:ext uri="{9D8B030D-6E8A-4147-A177-3AD203B41FA5}">
                      <a16:colId xmlns:a16="http://schemas.microsoft.com/office/drawing/2014/main" val="3109508446"/>
                    </a:ext>
                  </a:extLst>
                </a:gridCol>
                <a:gridCol w="1021326">
                  <a:extLst>
                    <a:ext uri="{9D8B030D-6E8A-4147-A177-3AD203B41FA5}">
                      <a16:colId xmlns:a16="http://schemas.microsoft.com/office/drawing/2014/main" val="2474868734"/>
                    </a:ext>
                  </a:extLst>
                </a:gridCol>
                <a:gridCol w="1047862">
                  <a:extLst>
                    <a:ext uri="{9D8B030D-6E8A-4147-A177-3AD203B41FA5}">
                      <a16:colId xmlns:a16="http://schemas.microsoft.com/office/drawing/2014/main" val="1990168474"/>
                    </a:ext>
                  </a:extLst>
                </a:gridCol>
              </a:tblGrid>
              <a:tr h="364489">
                <a:tc gridSpan="3">
                  <a:txBody>
                    <a:bodyPr/>
                    <a:lstStyle/>
                    <a:p>
                      <a:pPr marL="0" marR="0" lvl="0" indent="0" algn="ctr" defTabSz="2011680" rtl="0" eaLnBrk="1" fontAlgn="auto" latinLnBrk="0" hangingPunct="1">
                        <a:lnSpc>
                          <a:spcPct val="200000"/>
                        </a:lnSpc>
                        <a:spcBef>
                          <a:spcPts val="0"/>
                        </a:spcBef>
                        <a:spcAft>
                          <a:spcPts val="0"/>
                        </a:spcAft>
                        <a:buClrTx/>
                        <a:buSzTx/>
                        <a:buFontTx/>
                        <a:buNone/>
                        <a:tabLst/>
                        <a:defRPr/>
                      </a:pPr>
                      <a:r>
                        <a:rPr lang="en-US" sz="1400" kern="1200" dirty="0">
                          <a:effectLst/>
                        </a:rPr>
                        <a:t>F-Scores</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nSpc>
                          <a:spcPct val="200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nSpc>
                          <a:spcPct val="200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1136403"/>
                  </a:ext>
                </a:extLst>
              </a:tr>
              <a:tr h="366014">
                <a:tc>
                  <a:txBody>
                    <a:bodyPr/>
                    <a:lstStyle/>
                    <a:p>
                      <a:pPr marL="0" marR="0">
                        <a:lnSpc>
                          <a:spcPct val="200000"/>
                        </a:lnSpc>
                        <a:spcBef>
                          <a:spcPts val="0"/>
                        </a:spcBef>
                        <a:spcAft>
                          <a:spcPts val="0"/>
                        </a:spcAft>
                      </a:pPr>
                      <a:r>
                        <a:rPr lang="en-US" sz="1400" dirty="0">
                          <a:effectLst/>
                        </a:rPr>
                        <a:t>Algorithm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Isotherm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No Isotherms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8533192"/>
                  </a:ext>
                </a:extLst>
              </a:tr>
              <a:tr h="366014">
                <a:tc>
                  <a:txBody>
                    <a:bodyPr/>
                    <a:lstStyle/>
                    <a:p>
                      <a:pPr marL="0" marR="0">
                        <a:lnSpc>
                          <a:spcPct val="200000"/>
                        </a:lnSpc>
                        <a:spcBef>
                          <a:spcPts val="0"/>
                        </a:spcBef>
                        <a:spcAft>
                          <a:spcPts val="0"/>
                        </a:spcAft>
                      </a:pPr>
                      <a:r>
                        <a:rPr lang="en-US" sz="1400" dirty="0">
                          <a:effectLst/>
                        </a:rPr>
                        <a:t>Multinomial Naïve Bayes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0.9253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0.5833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9057011"/>
                  </a:ext>
                </a:extLst>
              </a:tr>
              <a:tr h="366014">
                <a:tc>
                  <a:txBody>
                    <a:bodyPr/>
                    <a:lstStyle/>
                    <a:p>
                      <a:pPr marL="0" marR="0">
                        <a:lnSpc>
                          <a:spcPct val="200000"/>
                        </a:lnSpc>
                        <a:spcBef>
                          <a:spcPts val="0"/>
                        </a:spcBef>
                        <a:spcAft>
                          <a:spcPts val="0"/>
                        </a:spcAft>
                      </a:pPr>
                      <a:r>
                        <a:rPr lang="en-US" sz="1400" dirty="0">
                          <a:effectLst/>
                        </a:rPr>
                        <a:t>Logistic Regression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0.9147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0.6207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8278276"/>
                  </a:ext>
                </a:extLst>
              </a:tr>
              <a:tr h="366014">
                <a:tc>
                  <a:txBody>
                    <a:bodyPr/>
                    <a:lstStyle/>
                    <a:p>
                      <a:pPr marL="0" marR="0">
                        <a:lnSpc>
                          <a:spcPct val="200000"/>
                        </a:lnSpc>
                        <a:spcBef>
                          <a:spcPts val="0"/>
                        </a:spcBef>
                        <a:spcAft>
                          <a:spcPts val="0"/>
                        </a:spcAft>
                      </a:pPr>
                      <a:r>
                        <a:rPr lang="en-US" sz="1400" dirty="0">
                          <a:effectLst/>
                        </a:rPr>
                        <a:t>Support Vector Classifier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0.9531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0.8000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2887260"/>
                  </a:ext>
                </a:extLst>
              </a:tr>
              <a:tr h="366014">
                <a:tc>
                  <a:txBody>
                    <a:bodyPr/>
                    <a:lstStyle/>
                    <a:p>
                      <a:pPr marL="0" marR="0">
                        <a:lnSpc>
                          <a:spcPct val="200000"/>
                        </a:lnSpc>
                        <a:spcBef>
                          <a:spcPts val="0"/>
                        </a:spcBef>
                        <a:spcAft>
                          <a:spcPts val="0"/>
                        </a:spcAft>
                      </a:pPr>
                      <a:r>
                        <a:rPr lang="en-US" sz="1400">
                          <a:effectLst/>
                        </a:rPr>
                        <a:t>Decision Tree with Ada Boost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0.9531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0.8000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16957936"/>
                  </a:ext>
                </a:extLst>
              </a:tr>
            </a:tbl>
          </a:graphicData>
        </a:graphic>
      </p:graphicFrame>
      <p:graphicFrame>
        <p:nvGraphicFramePr>
          <p:cNvPr id="31" name="Table 30">
            <a:extLst>
              <a:ext uri="{FF2B5EF4-FFF2-40B4-BE49-F238E27FC236}">
                <a16:creationId xmlns:a16="http://schemas.microsoft.com/office/drawing/2014/main" id="{CB3E690A-3101-4C4B-ADC5-8E9CAF5967E4}"/>
              </a:ext>
            </a:extLst>
          </p:cNvPr>
          <p:cNvGraphicFramePr>
            <a:graphicFrameLocks noGrp="1"/>
          </p:cNvGraphicFramePr>
          <p:nvPr>
            <p:extLst>
              <p:ext uri="{D42A27DB-BD31-4B8C-83A1-F6EECF244321}">
                <p14:modId xmlns:p14="http://schemas.microsoft.com/office/powerpoint/2010/main" val="4200683826"/>
              </p:ext>
            </p:extLst>
          </p:nvPr>
        </p:nvGraphicFramePr>
        <p:xfrm>
          <a:off x="10352507" y="11456673"/>
          <a:ext cx="3083433" cy="2194560"/>
        </p:xfrm>
        <a:graphic>
          <a:graphicData uri="http://schemas.openxmlformats.org/drawingml/2006/table">
            <a:tbl>
              <a:tblPr firstRow="1" firstCol="1" bandRow="1">
                <a:tableStyleId>{7DF18680-E054-41AD-8BC1-D1AEF772440D}</a:tableStyleId>
              </a:tblPr>
              <a:tblGrid>
                <a:gridCol w="2306193">
                  <a:extLst>
                    <a:ext uri="{9D8B030D-6E8A-4147-A177-3AD203B41FA5}">
                      <a16:colId xmlns:a16="http://schemas.microsoft.com/office/drawing/2014/main" val="2261275620"/>
                    </a:ext>
                  </a:extLst>
                </a:gridCol>
                <a:gridCol w="777240">
                  <a:extLst>
                    <a:ext uri="{9D8B030D-6E8A-4147-A177-3AD203B41FA5}">
                      <a16:colId xmlns:a16="http://schemas.microsoft.com/office/drawing/2014/main" val="2091815893"/>
                    </a:ext>
                  </a:extLst>
                </a:gridCol>
              </a:tblGrid>
              <a:tr h="365760">
                <a:tc gridSpan="2">
                  <a:txBody>
                    <a:bodyPr/>
                    <a:lstStyle/>
                    <a:p>
                      <a:pPr marL="0" marR="0" algn="ctr">
                        <a:lnSpc>
                          <a:spcPct val="200000"/>
                        </a:lnSpc>
                        <a:spcBef>
                          <a:spcPts val="0"/>
                        </a:spcBef>
                        <a:spcAft>
                          <a:spcPts val="0"/>
                        </a:spcAft>
                      </a:pPr>
                      <a:r>
                        <a:rPr lang="en-US" sz="1400" dirty="0">
                          <a:effectLst/>
                        </a:rPr>
                        <a:t>Accuracy</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nSpc>
                          <a:spcPct val="200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5444787"/>
                  </a:ext>
                </a:extLst>
              </a:tr>
              <a:tr h="365760">
                <a:tc>
                  <a:txBody>
                    <a:bodyPr/>
                    <a:lstStyle/>
                    <a:p>
                      <a:pPr marL="0" marR="0">
                        <a:lnSpc>
                          <a:spcPct val="200000"/>
                        </a:lnSpc>
                        <a:spcBef>
                          <a:spcPts val="0"/>
                        </a:spcBef>
                        <a:spcAft>
                          <a:spcPts val="0"/>
                        </a:spcAft>
                      </a:pPr>
                      <a:r>
                        <a:rPr lang="en-US" sz="1400" dirty="0">
                          <a:effectLst/>
                        </a:rPr>
                        <a:t>Algorithm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Accuracy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9905587"/>
                  </a:ext>
                </a:extLst>
              </a:tr>
              <a:tr h="365760">
                <a:tc>
                  <a:txBody>
                    <a:bodyPr/>
                    <a:lstStyle/>
                    <a:p>
                      <a:pPr marL="0" marR="0">
                        <a:lnSpc>
                          <a:spcPct val="200000"/>
                        </a:lnSpc>
                        <a:spcBef>
                          <a:spcPts val="0"/>
                        </a:spcBef>
                        <a:spcAft>
                          <a:spcPts val="0"/>
                        </a:spcAft>
                      </a:pPr>
                      <a:r>
                        <a:rPr lang="en-US" sz="1400" dirty="0">
                          <a:effectLst/>
                        </a:rPr>
                        <a:t>Multinomial Naïve Bayes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0.7594</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7283922"/>
                  </a:ext>
                </a:extLst>
              </a:tr>
              <a:tr h="365760">
                <a:tc>
                  <a:txBody>
                    <a:bodyPr/>
                    <a:lstStyle/>
                    <a:p>
                      <a:pPr marL="0" marR="0">
                        <a:lnSpc>
                          <a:spcPct val="200000"/>
                        </a:lnSpc>
                        <a:spcBef>
                          <a:spcPts val="0"/>
                        </a:spcBef>
                        <a:spcAft>
                          <a:spcPts val="0"/>
                        </a:spcAft>
                      </a:pPr>
                      <a:r>
                        <a:rPr lang="en-US" sz="1400" dirty="0">
                          <a:effectLst/>
                        </a:rPr>
                        <a:t>Logistic Regression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0.7881</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855732"/>
                  </a:ext>
                </a:extLst>
              </a:tr>
              <a:tr h="365760">
                <a:tc>
                  <a:txBody>
                    <a:bodyPr/>
                    <a:lstStyle/>
                    <a:p>
                      <a:pPr marL="0" marR="0">
                        <a:lnSpc>
                          <a:spcPct val="200000"/>
                        </a:lnSpc>
                        <a:spcBef>
                          <a:spcPts val="0"/>
                        </a:spcBef>
                        <a:spcAft>
                          <a:spcPts val="0"/>
                        </a:spcAft>
                      </a:pPr>
                      <a:r>
                        <a:rPr lang="en-US" sz="1400" dirty="0">
                          <a:effectLst/>
                        </a:rPr>
                        <a:t>Support Vector Classifier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a:effectLst/>
                        </a:rPr>
                        <a:t>0.8354</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3855022"/>
                  </a:ext>
                </a:extLst>
              </a:tr>
              <a:tr h="365760">
                <a:tc>
                  <a:txBody>
                    <a:bodyPr/>
                    <a:lstStyle/>
                    <a:p>
                      <a:pPr marL="0" marR="0">
                        <a:lnSpc>
                          <a:spcPct val="200000"/>
                        </a:lnSpc>
                        <a:spcBef>
                          <a:spcPts val="0"/>
                        </a:spcBef>
                        <a:spcAft>
                          <a:spcPts val="0"/>
                        </a:spcAft>
                      </a:pPr>
                      <a:r>
                        <a:rPr lang="en-US" sz="1400" dirty="0">
                          <a:effectLst/>
                        </a:rPr>
                        <a:t>Decision Tree with Ada Boost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400" dirty="0">
                          <a:effectLst/>
                        </a:rPr>
                        <a:t>0.8861</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0924621"/>
                  </a:ext>
                </a:extLst>
              </a:tr>
            </a:tbl>
          </a:graphicData>
        </a:graphic>
      </p:graphicFrame>
      <p:graphicFrame>
        <p:nvGraphicFramePr>
          <p:cNvPr id="32" name="Table 31">
            <a:extLst>
              <a:ext uri="{FF2B5EF4-FFF2-40B4-BE49-F238E27FC236}">
                <a16:creationId xmlns:a16="http://schemas.microsoft.com/office/drawing/2014/main" id="{AEF8FD50-D2A8-B94D-99DA-B668B6F7D20C}"/>
              </a:ext>
            </a:extLst>
          </p:cNvPr>
          <p:cNvGraphicFramePr>
            <a:graphicFrameLocks noGrp="1"/>
          </p:cNvGraphicFramePr>
          <p:nvPr>
            <p:extLst>
              <p:ext uri="{D42A27DB-BD31-4B8C-83A1-F6EECF244321}">
                <p14:modId xmlns:p14="http://schemas.microsoft.com/office/powerpoint/2010/main" val="1818508098"/>
              </p:ext>
            </p:extLst>
          </p:nvPr>
        </p:nvGraphicFramePr>
        <p:xfrm>
          <a:off x="13571104" y="11456673"/>
          <a:ext cx="5957230" cy="2194560"/>
        </p:xfrm>
        <a:graphic>
          <a:graphicData uri="http://schemas.openxmlformats.org/drawingml/2006/table">
            <a:tbl>
              <a:tblPr firstRow="1" firstCol="1" bandRow="1">
                <a:tableStyleId>{7DF18680-E054-41AD-8BC1-D1AEF772440D}</a:tableStyleId>
              </a:tblPr>
              <a:tblGrid>
                <a:gridCol w="2313432">
                  <a:extLst>
                    <a:ext uri="{9D8B030D-6E8A-4147-A177-3AD203B41FA5}">
                      <a16:colId xmlns:a16="http://schemas.microsoft.com/office/drawing/2014/main" val="3293401815"/>
                    </a:ext>
                  </a:extLst>
                </a:gridCol>
                <a:gridCol w="1337429">
                  <a:extLst>
                    <a:ext uri="{9D8B030D-6E8A-4147-A177-3AD203B41FA5}">
                      <a16:colId xmlns:a16="http://schemas.microsoft.com/office/drawing/2014/main" val="2696442816"/>
                    </a:ext>
                  </a:extLst>
                </a:gridCol>
                <a:gridCol w="1261005">
                  <a:extLst>
                    <a:ext uri="{9D8B030D-6E8A-4147-A177-3AD203B41FA5}">
                      <a16:colId xmlns:a16="http://schemas.microsoft.com/office/drawing/2014/main" val="2818026815"/>
                    </a:ext>
                  </a:extLst>
                </a:gridCol>
                <a:gridCol w="1045364">
                  <a:extLst>
                    <a:ext uri="{9D8B030D-6E8A-4147-A177-3AD203B41FA5}">
                      <a16:colId xmlns:a16="http://schemas.microsoft.com/office/drawing/2014/main" val="2421086580"/>
                    </a:ext>
                  </a:extLst>
                </a:gridCol>
              </a:tblGrid>
              <a:tr h="365760">
                <a:tc gridSpan="4">
                  <a:txBody>
                    <a:bodyPr/>
                    <a:lstStyle/>
                    <a:p>
                      <a:pPr marL="0" marR="0" algn="ctr">
                        <a:lnSpc>
                          <a:spcPct val="200000"/>
                        </a:lnSpc>
                        <a:spcBef>
                          <a:spcPts val="0"/>
                        </a:spcBef>
                        <a:spcAft>
                          <a:spcPts val="0"/>
                        </a:spcAft>
                      </a:pPr>
                      <a:r>
                        <a:rPr lang="en-US" sz="1400" kern="1200" dirty="0">
                          <a:effectLst/>
                        </a:rPr>
                        <a:t>F-Scores</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nSpc>
                          <a:spcPct val="200000"/>
                        </a:lnSpc>
                        <a:spcBef>
                          <a:spcPts val="0"/>
                        </a:spcBef>
                        <a:spcAft>
                          <a:spcPts val="0"/>
                        </a:spcAft>
                        <a:tabLst>
                          <a:tab pos="772795" algn="l"/>
                        </a:tabLs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nSpc>
                          <a:spcPct val="200000"/>
                        </a:lnSpc>
                        <a:spcBef>
                          <a:spcPts val="0"/>
                        </a:spcBef>
                        <a:spcAft>
                          <a:spcPts val="0"/>
                        </a:spcAft>
                        <a:tabLst>
                          <a:tab pos="772795" algn="l"/>
                        </a:tabLs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nSpc>
                          <a:spcPct val="200000"/>
                        </a:lnSpc>
                        <a:spcBef>
                          <a:spcPts val="0"/>
                        </a:spcBef>
                        <a:spcAft>
                          <a:spcPts val="0"/>
                        </a:spcAft>
                        <a:tabLst>
                          <a:tab pos="772795" algn="l"/>
                        </a:tabLs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6963347"/>
                  </a:ext>
                </a:extLst>
              </a:tr>
              <a:tr h="365760">
                <a:tc>
                  <a:txBody>
                    <a:bodyPr/>
                    <a:lstStyle/>
                    <a:p>
                      <a:pPr marL="0" marR="0">
                        <a:lnSpc>
                          <a:spcPct val="200000"/>
                        </a:lnSpc>
                        <a:spcBef>
                          <a:spcPts val="0"/>
                        </a:spcBef>
                        <a:spcAft>
                          <a:spcPts val="0"/>
                        </a:spcAft>
                      </a:pPr>
                      <a:r>
                        <a:rPr lang="en-US" sz="1400" dirty="0">
                          <a:effectLst/>
                        </a:rPr>
                        <a:t>Algorithm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err="1">
                          <a:effectLst/>
                        </a:rPr>
                        <a:t>Singlecomponent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Multicomponent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No Isotherms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7792774"/>
                  </a:ext>
                </a:extLst>
              </a:tr>
              <a:tr h="365760">
                <a:tc>
                  <a:txBody>
                    <a:bodyPr/>
                    <a:lstStyle/>
                    <a:p>
                      <a:pPr marL="0" marR="0">
                        <a:lnSpc>
                          <a:spcPct val="200000"/>
                        </a:lnSpc>
                        <a:spcBef>
                          <a:spcPts val="0"/>
                        </a:spcBef>
                        <a:spcAft>
                          <a:spcPts val="0"/>
                        </a:spcAft>
                      </a:pPr>
                      <a:r>
                        <a:rPr lang="en-US" sz="1400" dirty="0">
                          <a:effectLst/>
                        </a:rPr>
                        <a:t>Multinomial Naïve Bayes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0.8667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0.2667</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0.5217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1408210"/>
                  </a:ext>
                </a:extLst>
              </a:tr>
              <a:tr h="365760">
                <a:tc>
                  <a:txBody>
                    <a:bodyPr/>
                    <a:lstStyle/>
                    <a:p>
                      <a:pPr marL="0" marR="0">
                        <a:lnSpc>
                          <a:spcPct val="200000"/>
                        </a:lnSpc>
                        <a:spcBef>
                          <a:spcPts val="0"/>
                        </a:spcBef>
                        <a:spcAft>
                          <a:spcPts val="0"/>
                        </a:spcAft>
                      </a:pPr>
                      <a:r>
                        <a:rPr lang="en-US" sz="1400">
                          <a:effectLst/>
                        </a:rPr>
                        <a:t>Logistic Regression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0.8829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0.4211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0.6428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5333396"/>
                  </a:ext>
                </a:extLst>
              </a:tr>
              <a:tr h="365760">
                <a:tc>
                  <a:txBody>
                    <a:bodyPr/>
                    <a:lstStyle/>
                    <a:p>
                      <a:pPr marL="0" marR="0">
                        <a:lnSpc>
                          <a:spcPct val="200000"/>
                        </a:lnSpc>
                        <a:spcBef>
                          <a:spcPts val="0"/>
                        </a:spcBef>
                        <a:spcAft>
                          <a:spcPts val="0"/>
                        </a:spcAft>
                      </a:pPr>
                      <a:r>
                        <a:rPr lang="en-US" sz="1400">
                          <a:effectLst/>
                        </a:rPr>
                        <a:t>Support Vector Classifier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0.9026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0.5000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0.7586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1698367"/>
                  </a:ext>
                </a:extLst>
              </a:tr>
              <a:tr h="365760">
                <a:tc>
                  <a:txBody>
                    <a:bodyPr/>
                    <a:lstStyle/>
                    <a:p>
                      <a:pPr marL="0" marR="0">
                        <a:lnSpc>
                          <a:spcPct val="200000"/>
                        </a:lnSpc>
                        <a:spcBef>
                          <a:spcPts val="0"/>
                        </a:spcBef>
                        <a:spcAft>
                          <a:spcPts val="0"/>
                        </a:spcAft>
                      </a:pPr>
                      <a:r>
                        <a:rPr lang="en-US" sz="1400" dirty="0">
                          <a:effectLst/>
                        </a:rPr>
                        <a:t>Decision Tree with Ada Boost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a:effectLst/>
                        </a:rPr>
                        <a:t>0.9245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0.7000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tabLst>
                          <a:tab pos="772795" algn="l"/>
                        </a:tabLst>
                      </a:pPr>
                      <a:r>
                        <a:rPr lang="en-US" sz="1400" dirty="0">
                          <a:effectLst/>
                        </a:rPr>
                        <a:t>0.8750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7085561"/>
                  </a:ext>
                </a:extLst>
              </a:tr>
            </a:tbl>
          </a:graphicData>
        </a:graphic>
      </p:graphicFrame>
      <p:sp>
        <p:nvSpPr>
          <p:cNvPr id="11" name="TextBox 10">
            <a:extLst>
              <a:ext uri="{FF2B5EF4-FFF2-40B4-BE49-F238E27FC236}">
                <a16:creationId xmlns:a16="http://schemas.microsoft.com/office/drawing/2014/main" id="{568CF3C9-389C-914E-A55E-24724385A429}"/>
              </a:ext>
            </a:extLst>
          </p:cNvPr>
          <p:cNvSpPr txBox="1"/>
          <p:nvPr/>
        </p:nvSpPr>
        <p:spPr>
          <a:xfrm>
            <a:off x="10352507" y="15701495"/>
            <a:ext cx="9220312" cy="1015663"/>
          </a:xfrm>
          <a:prstGeom prst="rect">
            <a:avLst/>
          </a:prstGeom>
          <a:solidFill>
            <a:schemeClr val="tx2">
              <a:lumMod val="40000"/>
              <a:lumOff val="60000"/>
            </a:schemeClr>
          </a:solidFill>
        </p:spPr>
        <p:txBody>
          <a:bodyPr wrap="square" rtlCol="0">
            <a:spAutoFit/>
          </a:bodyPr>
          <a:lstStyle/>
          <a:p>
            <a:pPr algn="ctr"/>
            <a:r>
              <a:rPr lang="en-US" sz="6000" dirty="0">
                <a:solidFill>
                  <a:sysClr val="windowText" lastClr="000000"/>
                </a:solidFill>
              </a:rPr>
              <a:t>Conclusion</a:t>
            </a:r>
            <a:endParaRPr lang="en-US" sz="8800" dirty="0">
              <a:solidFill>
                <a:sysClr val="windowText" lastClr="000000"/>
              </a:solidFill>
            </a:endParaRPr>
          </a:p>
        </p:txBody>
      </p:sp>
      <p:sp>
        <p:nvSpPr>
          <p:cNvPr id="33" name="Content Placeholder 2">
            <a:extLst>
              <a:ext uri="{FF2B5EF4-FFF2-40B4-BE49-F238E27FC236}">
                <a16:creationId xmlns:a16="http://schemas.microsoft.com/office/drawing/2014/main" id="{AB97D616-CDF3-264E-A556-21620F6BA682}"/>
              </a:ext>
            </a:extLst>
          </p:cNvPr>
          <p:cNvSpPr txBox="1">
            <a:spLocks/>
          </p:cNvSpPr>
          <p:nvPr/>
        </p:nvSpPr>
        <p:spPr>
          <a:xfrm>
            <a:off x="10328865" y="16838454"/>
            <a:ext cx="9220311" cy="6104858"/>
          </a:xfrm>
          <a:prstGeom prst="rect">
            <a:avLst/>
          </a:prstGeom>
          <a:solidFill>
            <a:schemeClr val="tx2">
              <a:lumMod val="40000"/>
              <a:lumOff val="60000"/>
            </a:schemeClr>
          </a:solidFill>
          <a:ln>
            <a:solidFill>
              <a:schemeClr val="bg2"/>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ysClr val="windowText" lastClr="000000"/>
                </a:solidFill>
                <a:cs typeface="Times New Roman" panose="02020603050405020304" pitchFamily="18" charset="0"/>
              </a:rPr>
              <a:t>The code successfully automatically retrieved the full texts of journal articles from specified publishers</a:t>
            </a:r>
          </a:p>
          <a:p>
            <a:pPr lvl="1"/>
            <a:r>
              <a:rPr lang="en-US" sz="1400" dirty="0">
                <a:solidFill>
                  <a:sysClr val="windowText" lastClr="000000"/>
                </a:solidFill>
                <a:cs typeface="Times New Roman" panose="02020603050405020304" pitchFamily="18" charset="0"/>
              </a:rPr>
              <a:t>This code is not specific to articles containing isotherms.</a:t>
            </a:r>
          </a:p>
          <a:p>
            <a:pPr lvl="1"/>
            <a:r>
              <a:rPr lang="en-US" sz="1400" dirty="0">
                <a:solidFill>
                  <a:sysClr val="windowText" lastClr="000000"/>
                </a:solidFill>
                <a:cs typeface="Times New Roman" panose="02020603050405020304" pitchFamily="18" charset="0"/>
              </a:rPr>
              <a:t>The code was not effective for articles only found in PDF format</a:t>
            </a:r>
          </a:p>
          <a:p>
            <a:pPr>
              <a:lnSpc>
                <a:spcPct val="100000"/>
              </a:lnSpc>
            </a:pPr>
            <a:r>
              <a:rPr lang="en-US" sz="1400" dirty="0">
                <a:solidFill>
                  <a:sysClr val="windowText" lastClr="000000"/>
                </a:solidFill>
                <a:cs typeface="Times New Roman" panose="02020603050405020304" pitchFamily="18" charset="0"/>
              </a:rPr>
              <a:t>If predicted the largest class each time: binary classifier accuracy = 0.7848  and three group classifier accuracy = 0.6582 </a:t>
            </a:r>
          </a:p>
          <a:p>
            <a:pPr lvl="1">
              <a:lnSpc>
                <a:spcPct val="100000"/>
              </a:lnSpc>
            </a:pPr>
            <a:r>
              <a:rPr lang="en-US" sz="1400" dirty="0">
                <a:solidFill>
                  <a:sysClr val="windowText" lastClr="000000"/>
                </a:solidFill>
                <a:cs typeface="Times New Roman" panose="02020603050405020304" pitchFamily="18" charset="0"/>
              </a:rPr>
              <a:t>All algorithms tested had higher accuracies than their corresponding null accuracy</a:t>
            </a:r>
          </a:p>
          <a:p>
            <a:pPr lvl="1">
              <a:lnSpc>
                <a:spcPct val="100000"/>
              </a:lnSpc>
            </a:pPr>
            <a:r>
              <a:rPr lang="en-US" sz="1400" dirty="0">
                <a:solidFill>
                  <a:sysClr val="windowText" lastClr="000000"/>
                </a:solidFill>
                <a:cs typeface="Times New Roman" panose="02020603050405020304" pitchFamily="18" charset="0"/>
              </a:rPr>
              <a:t>Decision tree with </a:t>
            </a:r>
            <a:r>
              <a:rPr lang="en-US" sz="1400" dirty="0" err="1">
                <a:solidFill>
                  <a:sysClr val="windowText" lastClr="000000"/>
                </a:solidFill>
                <a:cs typeface="Times New Roman" panose="02020603050405020304" pitchFamily="18" charset="0"/>
              </a:rPr>
              <a:t>AdaBoost</a:t>
            </a:r>
            <a:r>
              <a:rPr lang="en-US" sz="1400" dirty="0">
                <a:solidFill>
                  <a:sysClr val="windowText" lastClr="000000"/>
                </a:solidFill>
                <a:cs typeface="Times New Roman" panose="02020603050405020304" pitchFamily="18" charset="0"/>
              </a:rPr>
              <a:t> and support vector classifier performed best of binary classifiers tested: </a:t>
            </a:r>
          </a:p>
          <a:p>
            <a:pPr marL="692150" lvl="1" indent="0">
              <a:lnSpc>
                <a:spcPct val="100000"/>
              </a:lnSpc>
              <a:buNone/>
            </a:pPr>
            <a:r>
              <a:rPr lang="en-US" sz="1400" dirty="0">
                <a:solidFill>
                  <a:sysClr val="windowText" lastClr="000000"/>
                </a:solidFill>
                <a:cs typeface="Times New Roman" panose="02020603050405020304" pitchFamily="18" charset="0"/>
              </a:rPr>
              <a:t>accuracy = 0.9241</a:t>
            </a:r>
          </a:p>
          <a:p>
            <a:pPr lvl="1">
              <a:lnSpc>
                <a:spcPct val="100000"/>
              </a:lnSpc>
            </a:pPr>
            <a:r>
              <a:rPr lang="en-US" sz="1400" dirty="0">
                <a:solidFill>
                  <a:sysClr val="windowText" lastClr="000000"/>
                </a:solidFill>
                <a:cs typeface="Times New Roman" panose="02020603050405020304" pitchFamily="18" charset="0"/>
              </a:rPr>
              <a:t>Decision tree classifier with </a:t>
            </a:r>
            <a:r>
              <a:rPr lang="en-US" sz="1400" dirty="0" err="1">
                <a:solidFill>
                  <a:sysClr val="windowText" lastClr="000000"/>
                </a:solidFill>
                <a:cs typeface="Times New Roman" panose="02020603050405020304" pitchFamily="18" charset="0"/>
              </a:rPr>
              <a:t>AdaBoost</a:t>
            </a:r>
            <a:r>
              <a:rPr lang="en-US" sz="1400" dirty="0">
                <a:solidFill>
                  <a:sysClr val="windowText" lastClr="000000"/>
                </a:solidFill>
                <a:cs typeface="Times New Roman" panose="02020603050405020304" pitchFamily="18" charset="0"/>
              </a:rPr>
              <a:t> performed best of the three group classifiers: accuracy = 0.8861 </a:t>
            </a:r>
          </a:p>
          <a:p>
            <a:r>
              <a:rPr lang="en-US" sz="1400" dirty="0">
                <a:solidFill>
                  <a:sysClr val="windowText" lastClr="000000"/>
                </a:solidFill>
                <a:cs typeface="Times New Roman" panose="02020603050405020304" pitchFamily="18" charset="0"/>
              </a:rPr>
              <a:t>Binary classifiers outperformed the three group classifier </a:t>
            </a:r>
          </a:p>
          <a:p>
            <a:r>
              <a:rPr lang="en-US" sz="1400" dirty="0">
                <a:solidFill>
                  <a:sysClr val="windowText" lastClr="000000"/>
                </a:solidFill>
                <a:cs typeface="Times New Roman" panose="02020603050405020304" pitchFamily="18" charset="0"/>
              </a:rPr>
              <a:t>The three group classifier gave more comprehensive results </a:t>
            </a:r>
          </a:p>
          <a:p>
            <a:pPr lvl="1"/>
            <a:r>
              <a:rPr lang="en-US" sz="1400" dirty="0">
                <a:solidFill>
                  <a:sysClr val="windowText" lastClr="000000"/>
                </a:solidFill>
                <a:cs typeface="Times New Roman" panose="02020603050405020304" pitchFamily="18" charset="0"/>
              </a:rPr>
              <a:t>The user can target a specific type of isotherm data</a:t>
            </a:r>
          </a:p>
          <a:p>
            <a:pPr lvl="1"/>
            <a:r>
              <a:rPr lang="en-US" sz="1400" dirty="0">
                <a:solidFill>
                  <a:sysClr val="windowText" lastClr="000000"/>
                </a:solidFill>
                <a:cs typeface="Times New Roman" panose="02020603050405020304" pitchFamily="18" charset="0"/>
              </a:rPr>
              <a:t>E.g. less data about multicomponent isotherms ⇒ targeted for data extraction</a:t>
            </a:r>
          </a:p>
          <a:p>
            <a:r>
              <a:rPr lang="en-US" sz="1400" dirty="0">
                <a:solidFill>
                  <a:sysClr val="windowText" lastClr="000000"/>
                </a:solidFill>
                <a:cs typeface="Times New Roman" panose="02020603050405020304" pitchFamily="18" charset="0"/>
              </a:rPr>
              <a:t>User can quickly discard irrelevant articles with both classifiers</a:t>
            </a:r>
          </a:p>
          <a:p>
            <a:r>
              <a:rPr lang="en-US" sz="1400" dirty="0">
                <a:solidFill>
                  <a:sysClr val="windowText" lastClr="000000"/>
                </a:solidFill>
                <a:cs typeface="Times New Roman" panose="02020603050405020304" pitchFamily="18" charset="0"/>
              </a:rPr>
              <a:t>Multicomponent f-score much lower than other classes because less data available </a:t>
            </a:r>
          </a:p>
          <a:p>
            <a:pPr lvl="1"/>
            <a:r>
              <a:rPr lang="en-US" sz="1400" dirty="0">
                <a:solidFill>
                  <a:sysClr val="windowText" lastClr="000000"/>
                </a:solidFill>
                <a:cs typeface="Times New Roman" panose="02020603050405020304" pitchFamily="18" charset="0"/>
              </a:rPr>
              <a:t>Less data means the classifier cannot pick up on as many important patterns</a:t>
            </a:r>
          </a:p>
          <a:p>
            <a:r>
              <a:rPr lang="en-US" sz="1400" dirty="0">
                <a:solidFill>
                  <a:sysClr val="windowText" lastClr="000000"/>
                </a:solidFill>
                <a:cs typeface="Times New Roman" panose="02020603050405020304" pitchFamily="18" charset="0"/>
              </a:rPr>
              <a:t>Important sentences were successfully detected in the full article.</a:t>
            </a:r>
          </a:p>
          <a:p>
            <a:pPr lvl="1"/>
            <a:r>
              <a:rPr lang="en-US" sz="1400" dirty="0">
                <a:solidFill>
                  <a:sysClr val="windowText" lastClr="000000"/>
                </a:solidFill>
                <a:cs typeface="Times New Roman" panose="02020603050405020304" pitchFamily="18" charset="0"/>
              </a:rPr>
              <a:t>These sentences contain information about the isotherms.</a:t>
            </a:r>
          </a:p>
          <a:p>
            <a:r>
              <a:rPr lang="en-US" sz="1400" dirty="0">
                <a:solidFill>
                  <a:sysClr val="windowText" lastClr="000000"/>
                </a:solidFill>
                <a:cs typeface="Times New Roman" panose="02020603050405020304" pitchFamily="18" charset="0"/>
              </a:rPr>
              <a:t>The automation of classification and extraction of metadata will be used to expedite the process of data extraction  </a:t>
            </a:r>
          </a:p>
          <a:p>
            <a:pPr lvl="1"/>
            <a:r>
              <a:rPr lang="en-US" sz="1400" dirty="0">
                <a:solidFill>
                  <a:sysClr val="windowText" lastClr="000000"/>
                </a:solidFill>
                <a:cs typeface="Times New Roman" panose="02020603050405020304" pitchFamily="18" charset="0"/>
              </a:rPr>
              <a:t>The person will use the information the machine provides to look at specific figures in designated articles </a:t>
            </a:r>
          </a:p>
          <a:p>
            <a:pPr lvl="1"/>
            <a:r>
              <a:rPr lang="en-US" sz="1400" dirty="0">
                <a:solidFill>
                  <a:sysClr val="windowText" lastClr="000000"/>
                </a:solidFill>
                <a:cs typeface="Times New Roman" panose="02020603050405020304" pitchFamily="18" charset="0"/>
              </a:rPr>
              <a:t>The person will then digitize the isotherm curve and input the extracted metadata into the database</a:t>
            </a:r>
          </a:p>
          <a:p>
            <a:r>
              <a:rPr lang="en-US" sz="1400" dirty="0">
                <a:solidFill>
                  <a:sysClr val="windowText" lastClr="000000"/>
                </a:solidFill>
                <a:cs typeface="Times New Roman" panose="02020603050405020304" pitchFamily="18" charset="0"/>
              </a:rPr>
              <a:t>Future research includes scraping captions from figures on papers and automatically digitizing the isotherm graph</a:t>
            </a:r>
          </a:p>
        </p:txBody>
      </p:sp>
      <p:sp>
        <p:nvSpPr>
          <p:cNvPr id="35" name="Content Placeholder 2">
            <a:extLst>
              <a:ext uri="{FF2B5EF4-FFF2-40B4-BE49-F238E27FC236}">
                <a16:creationId xmlns:a16="http://schemas.microsoft.com/office/drawing/2014/main" id="{3E9757BB-0719-DA4D-B8B9-127B0FD9BF0B}"/>
              </a:ext>
            </a:extLst>
          </p:cNvPr>
          <p:cNvSpPr txBox="1">
            <a:spLocks/>
          </p:cNvSpPr>
          <p:nvPr/>
        </p:nvSpPr>
        <p:spPr>
          <a:xfrm>
            <a:off x="14671996" y="5271434"/>
            <a:ext cx="4856338" cy="1192081"/>
          </a:xfrm>
          <a:prstGeom prst="rect">
            <a:avLst/>
          </a:prstGeom>
          <a:solidFill>
            <a:schemeClr val="tx2">
              <a:lumMod val="40000"/>
              <a:lumOff val="60000"/>
            </a:schemeClr>
          </a:solidFill>
          <a:ln>
            <a:solidFill>
              <a:schemeClr val="bg2"/>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ysClr val="windowText" lastClr="000000"/>
                </a:solidFill>
              </a:rPr>
              <a:t>Total of 312 articles scraped ⇒ 312 articles available for machine learning data</a:t>
            </a:r>
          </a:p>
          <a:p>
            <a:r>
              <a:rPr lang="en-US" sz="1400" dirty="0">
                <a:solidFill>
                  <a:sysClr val="windowText" lastClr="000000"/>
                </a:solidFill>
              </a:rPr>
              <a:t>Split of articles used for training and testing shown in the graph</a:t>
            </a:r>
          </a:p>
        </p:txBody>
      </p:sp>
      <p:sp>
        <p:nvSpPr>
          <p:cNvPr id="37" name="Content Placeholder 2">
            <a:extLst>
              <a:ext uri="{FF2B5EF4-FFF2-40B4-BE49-F238E27FC236}">
                <a16:creationId xmlns:a16="http://schemas.microsoft.com/office/drawing/2014/main" id="{A2D0A445-D7F5-4740-A429-C83923CBFE84}"/>
              </a:ext>
            </a:extLst>
          </p:cNvPr>
          <p:cNvSpPr txBox="1">
            <a:spLocks/>
          </p:cNvSpPr>
          <p:nvPr/>
        </p:nvSpPr>
        <p:spPr>
          <a:xfrm>
            <a:off x="11094751" y="13920623"/>
            <a:ext cx="7715250" cy="1427744"/>
          </a:xfrm>
          <a:prstGeom prst="rect">
            <a:avLst/>
          </a:prstGeom>
          <a:solidFill>
            <a:schemeClr val="tx2">
              <a:lumMod val="40000"/>
              <a:lumOff val="60000"/>
            </a:schemeClr>
          </a:solidFill>
          <a:ln>
            <a:solidFill>
              <a:schemeClr val="bg2"/>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ysClr val="windowText" lastClr="000000"/>
                </a:solidFill>
              </a:rPr>
              <a:t>Four machine learning algorithms tested for binary and tertiary classification</a:t>
            </a:r>
          </a:p>
          <a:p>
            <a:pPr lvl="1"/>
            <a:r>
              <a:rPr lang="en-US" sz="1400" dirty="0">
                <a:solidFill>
                  <a:sysClr val="windowText" lastClr="000000"/>
                </a:solidFill>
              </a:rPr>
              <a:t>Accuracy measured (proportion of articles correctly classified for each algorithm)</a:t>
            </a:r>
          </a:p>
          <a:p>
            <a:pPr lvl="1"/>
            <a:r>
              <a:rPr lang="en-US" sz="1400" dirty="0">
                <a:solidFill>
                  <a:sysClr val="windowText" lastClr="000000"/>
                </a:solidFill>
              </a:rPr>
              <a:t>F-score measured (weighted average of precision and recall for each group in the algorithm)</a:t>
            </a:r>
          </a:p>
          <a:p>
            <a:pPr lvl="1"/>
            <a:r>
              <a:rPr lang="en-US" sz="1400" dirty="0">
                <a:solidFill>
                  <a:sysClr val="windowText" lastClr="000000"/>
                </a:solidFill>
              </a:rPr>
              <a:t>Binary – Support Vector Machine and Decision Tree with </a:t>
            </a:r>
            <a:r>
              <a:rPr lang="en-US" sz="1400" dirty="0" err="1">
                <a:solidFill>
                  <a:sysClr val="windowText" lastClr="000000"/>
                </a:solidFill>
              </a:rPr>
              <a:t>AdaBoost</a:t>
            </a:r>
            <a:r>
              <a:rPr lang="en-US" sz="1400" dirty="0">
                <a:solidFill>
                  <a:sysClr val="windowText" lastClr="000000"/>
                </a:solidFill>
              </a:rPr>
              <a:t> highest accuracy and f-score</a:t>
            </a:r>
          </a:p>
          <a:p>
            <a:pPr lvl="1"/>
            <a:r>
              <a:rPr lang="en-US" sz="1400" dirty="0">
                <a:solidFill>
                  <a:sysClr val="windowText" lastClr="000000"/>
                </a:solidFill>
              </a:rPr>
              <a:t>Tertiary – Decision Tree with </a:t>
            </a:r>
            <a:r>
              <a:rPr lang="en-US" sz="1400" dirty="0" err="1">
                <a:solidFill>
                  <a:sysClr val="windowText" lastClr="000000"/>
                </a:solidFill>
              </a:rPr>
              <a:t>AdaBoost</a:t>
            </a:r>
            <a:r>
              <a:rPr lang="en-US" sz="1400" dirty="0">
                <a:solidFill>
                  <a:sysClr val="windowText" lastClr="000000"/>
                </a:solidFill>
              </a:rPr>
              <a:t> highest accuracy and f-score</a:t>
            </a:r>
          </a:p>
        </p:txBody>
      </p:sp>
      <p:sp>
        <p:nvSpPr>
          <p:cNvPr id="38" name="TextBox 37">
            <a:extLst>
              <a:ext uri="{FF2B5EF4-FFF2-40B4-BE49-F238E27FC236}">
                <a16:creationId xmlns:a16="http://schemas.microsoft.com/office/drawing/2014/main" id="{48A93DCD-CF4E-4C45-A6E5-A95A9EE1D52C}"/>
              </a:ext>
            </a:extLst>
          </p:cNvPr>
          <p:cNvSpPr txBox="1"/>
          <p:nvPr/>
        </p:nvSpPr>
        <p:spPr>
          <a:xfrm>
            <a:off x="12559284" y="7640505"/>
            <a:ext cx="4572000" cy="461665"/>
          </a:xfrm>
          <a:prstGeom prst="rect">
            <a:avLst/>
          </a:prstGeom>
          <a:solidFill>
            <a:schemeClr val="tx1">
              <a:lumMod val="95000"/>
            </a:schemeClr>
          </a:solidFill>
        </p:spPr>
        <p:txBody>
          <a:bodyPr wrap="square" rtlCol="0">
            <a:spAutoFit/>
          </a:bodyPr>
          <a:lstStyle/>
          <a:p>
            <a:pPr algn="ctr"/>
            <a:r>
              <a:rPr lang="en-US" sz="2400" dirty="0">
                <a:solidFill>
                  <a:sysClr val="windowText" lastClr="000000"/>
                </a:solidFill>
              </a:rPr>
              <a:t>Binary Classification</a:t>
            </a:r>
          </a:p>
        </p:txBody>
      </p:sp>
      <p:sp>
        <p:nvSpPr>
          <p:cNvPr id="39" name="TextBox 38">
            <a:extLst>
              <a:ext uri="{FF2B5EF4-FFF2-40B4-BE49-F238E27FC236}">
                <a16:creationId xmlns:a16="http://schemas.microsoft.com/office/drawing/2014/main" id="{755F402E-BA71-8940-B359-155E41739759}"/>
              </a:ext>
            </a:extLst>
          </p:cNvPr>
          <p:cNvSpPr txBox="1"/>
          <p:nvPr/>
        </p:nvSpPr>
        <p:spPr>
          <a:xfrm>
            <a:off x="12601935" y="10780564"/>
            <a:ext cx="4572000" cy="461665"/>
          </a:xfrm>
          <a:prstGeom prst="rect">
            <a:avLst/>
          </a:prstGeom>
          <a:solidFill>
            <a:schemeClr val="tx2">
              <a:lumMod val="40000"/>
              <a:lumOff val="60000"/>
            </a:schemeClr>
          </a:solidFill>
        </p:spPr>
        <p:txBody>
          <a:bodyPr wrap="square" rtlCol="0">
            <a:spAutoFit/>
          </a:bodyPr>
          <a:lstStyle/>
          <a:p>
            <a:pPr algn="ctr"/>
            <a:r>
              <a:rPr lang="en-US" sz="2400" dirty="0">
                <a:solidFill>
                  <a:sysClr val="windowText" lastClr="000000"/>
                </a:solidFill>
              </a:rPr>
              <a:t>Tertiary Classification</a:t>
            </a:r>
          </a:p>
        </p:txBody>
      </p:sp>
      <p:sp>
        <p:nvSpPr>
          <p:cNvPr id="40" name="TextBox 39">
            <a:extLst>
              <a:ext uri="{FF2B5EF4-FFF2-40B4-BE49-F238E27FC236}">
                <a16:creationId xmlns:a16="http://schemas.microsoft.com/office/drawing/2014/main" id="{AE891A00-E3F1-044F-8EA7-C53C4DF01BFF}"/>
              </a:ext>
            </a:extLst>
          </p:cNvPr>
          <p:cNvSpPr txBox="1"/>
          <p:nvPr/>
        </p:nvSpPr>
        <p:spPr>
          <a:xfrm>
            <a:off x="10364724" y="23157756"/>
            <a:ext cx="9199738" cy="738664"/>
          </a:xfrm>
          <a:prstGeom prst="rect">
            <a:avLst/>
          </a:prstGeom>
          <a:solidFill>
            <a:schemeClr val="tx2">
              <a:lumMod val="40000"/>
              <a:lumOff val="60000"/>
            </a:schemeClr>
          </a:solidFill>
        </p:spPr>
        <p:txBody>
          <a:bodyPr wrap="square" rtlCol="0">
            <a:spAutoFit/>
          </a:bodyPr>
          <a:lstStyle/>
          <a:p>
            <a:pPr algn="ctr"/>
            <a:r>
              <a:rPr lang="en-US" sz="1800" dirty="0">
                <a:solidFill>
                  <a:sysClr val="windowText" lastClr="000000"/>
                </a:solidFill>
                <a:latin typeface="+mj-lt"/>
                <a:cs typeface="Times New Roman" panose="02020603050405020304" pitchFamily="18" charset="0"/>
              </a:rPr>
              <a:t>Acknowledgements</a:t>
            </a:r>
          </a:p>
          <a:p>
            <a:r>
              <a:rPr lang="en-US" sz="1200" dirty="0">
                <a:solidFill>
                  <a:sysClr val="windowText" lastClr="000000"/>
                </a:solidFill>
                <a:latin typeface="+mj-lt"/>
                <a:cs typeface="Times New Roman" panose="02020603050405020304" pitchFamily="18" charset="0"/>
              </a:rPr>
              <a:t>I would like to thank my mentor, Dr. Daniel </a:t>
            </a:r>
            <a:r>
              <a:rPr lang="en-US" sz="1200" dirty="0" err="1">
                <a:solidFill>
                  <a:sysClr val="windowText" lastClr="000000"/>
                </a:solidFill>
                <a:latin typeface="+mj-lt"/>
                <a:cs typeface="Times New Roman" panose="02020603050405020304" pitchFamily="18" charset="0"/>
              </a:rPr>
              <a:t>Siderius</a:t>
            </a:r>
            <a:r>
              <a:rPr lang="en-US" sz="1200" dirty="0">
                <a:solidFill>
                  <a:sysClr val="windowText" lastClr="000000"/>
                </a:solidFill>
                <a:latin typeface="+mj-lt"/>
                <a:cs typeface="Times New Roman" panose="02020603050405020304" pitchFamily="18" charset="0"/>
              </a:rPr>
              <a:t>, for his assistance and allowing me the freedom to explore this project at NIST, my Research Practicum teacher, Ms. </a:t>
            </a:r>
            <a:r>
              <a:rPr lang="en-US" sz="1200" dirty="0" err="1">
                <a:solidFill>
                  <a:sysClr val="windowText" lastClr="000000"/>
                </a:solidFill>
                <a:latin typeface="+mj-lt"/>
                <a:cs typeface="Times New Roman" panose="02020603050405020304" pitchFamily="18" charset="0"/>
              </a:rPr>
              <a:t>Yau</a:t>
            </a:r>
            <a:r>
              <a:rPr lang="en-US" sz="1200" dirty="0">
                <a:solidFill>
                  <a:sysClr val="windowText" lastClr="000000"/>
                </a:solidFill>
                <a:latin typeface="+mj-lt"/>
                <a:cs typeface="Times New Roman" panose="02020603050405020304" pitchFamily="18" charset="0"/>
              </a:rPr>
              <a:t> Jong </a:t>
            </a:r>
            <a:r>
              <a:rPr lang="en-US" sz="1200" dirty="0" err="1">
                <a:solidFill>
                  <a:sysClr val="windowText" lastClr="000000"/>
                </a:solidFill>
                <a:latin typeface="+mj-lt"/>
                <a:cs typeface="Times New Roman" panose="02020603050405020304" pitchFamily="18" charset="0"/>
              </a:rPr>
              <a:t>Twu</a:t>
            </a:r>
            <a:r>
              <a:rPr lang="en-US" sz="1200" dirty="0">
                <a:solidFill>
                  <a:sysClr val="windowText" lastClr="000000"/>
                </a:solidFill>
                <a:latin typeface="+mj-lt"/>
                <a:cs typeface="Times New Roman" panose="02020603050405020304" pitchFamily="18" charset="0"/>
              </a:rPr>
              <a:t>, for her guidance, and my parents, Mr. </a:t>
            </a:r>
            <a:r>
              <a:rPr lang="en-US" sz="1200" dirty="0" err="1">
                <a:solidFill>
                  <a:sysClr val="windowText" lastClr="000000"/>
                </a:solidFill>
                <a:latin typeface="+mj-lt"/>
                <a:cs typeface="Times New Roman" panose="02020603050405020304" pitchFamily="18" charset="0"/>
              </a:rPr>
              <a:t>Kancham</a:t>
            </a:r>
            <a:r>
              <a:rPr lang="en-US" sz="1200" dirty="0">
                <a:solidFill>
                  <a:sysClr val="windowText" lastClr="000000"/>
                </a:solidFill>
                <a:latin typeface="+mj-lt"/>
                <a:cs typeface="Times New Roman" panose="02020603050405020304" pitchFamily="18" charset="0"/>
              </a:rPr>
              <a:t> Chotoo and Mrs. Susan Chotoo, for their ongoing support.</a:t>
            </a:r>
            <a:endParaRPr lang="en-US" sz="1200" dirty="0">
              <a:solidFill>
                <a:sysClr val="windowText" lastClr="000000"/>
              </a:solidFill>
              <a:latin typeface="+mj-lt"/>
            </a:endParaRPr>
          </a:p>
        </p:txBody>
      </p:sp>
      <p:sp>
        <p:nvSpPr>
          <p:cNvPr id="42" name="TextBox 41">
            <a:extLst>
              <a:ext uri="{FF2B5EF4-FFF2-40B4-BE49-F238E27FC236}">
                <a16:creationId xmlns:a16="http://schemas.microsoft.com/office/drawing/2014/main" id="{960B0483-85EB-F440-9BF5-632AAE098793}"/>
              </a:ext>
            </a:extLst>
          </p:cNvPr>
          <p:cNvSpPr txBox="1"/>
          <p:nvPr/>
        </p:nvSpPr>
        <p:spPr>
          <a:xfrm>
            <a:off x="13486399" y="24190237"/>
            <a:ext cx="2711632" cy="307777"/>
          </a:xfrm>
          <a:prstGeom prst="rect">
            <a:avLst/>
          </a:prstGeom>
          <a:solidFill>
            <a:schemeClr val="tx2">
              <a:lumMod val="40000"/>
              <a:lumOff val="60000"/>
            </a:schemeClr>
          </a:solidFill>
        </p:spPr>
        <p:txBody>
          <a:bodyPr wrap="square" rtlCol="0">
            <a:spAutoFit/>
          </a:bodyPr>
          <a:lstStyle/>
          <a:p>
            <a:pPr algn="ctr"/>
            <a:r>
              <a:rPr lang="en-US" sz="1400" dirty="0">
                <a:solidFill>
                  <a:sysClr val="windowText" lastClr="000000"/>
                </a:solidFill>
                <a:latin typeface="+mj-lt"/>
                <a:cs typeface="Times New Roman" panose="02020603050405020304" pitchFamily="18" charset="0"/>
              </a:rPr>
              <a:t>Julia Chotoo</a:t>
            </a:r>
          </a:p>
        </p:txBody>
      </p:sp>
      <p:sp>
        <p:nvSpPr>
          <p:cNvPr id="49" name="TextBox 48">
            <a:extLst>
              <a:ext uri="{FF2B5EF4-FFF2-40B4-BE49-F238E27FC236}">
                <a16:creationId xmlns:a16="http://schemas.microsoft.com/office/drawing/2014/main" id="{E1CF69E0-0408-FF4A-9351-72C10A12E925}"/>
              </a:ext>
            </a:extLst>
          </p:cNvPr>
          <p:cNvSpPr txBox="1"/>
          <p:nvPr/>
        </p:nvSpPr>
        <p:spPr>
          <a:xfrm>
            <a:off x="20864945" y="29011418"/>
            <a:ext cx="184731" cy="883768"/>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FDEE88DF-BC04-8A4F-9AC9-FA1FC935BE10}"/>
              </a:ext>
            </a:extLst>
          </p:cNvPr>
          <p:cNvSpPr txBox="1">
            <a:spLocks/>
          </p:cNvSpPr>
          <p:nvPr/>
        </p:nvSpPr>
        <p:spPr>
          <a:xfrm>
            <a:off x="516636" y="4395128"/>
            <a:ext cx="9198864" cy="5798510"/>
          </a:xfrm>
          <a:prstGeom prst="rect">
            <a:avLst/>
          </a:prstGeom>
          <a:solidFill>
            <a:schemeClr val="tx1">
              <a:lumMod val="95000"/>
            </a:schemeClr>
          </a:solidFill>
        </p:spPr>
        <p:txBody>
          <a:bodyPr wrap="square" rtlCol="0">
            <a:spAutoFit/>
          </a:bodyPr>
          <a:lstStyle/>
          <a:p>
            <a:pPr marL="342900" indent="-342900">
              <a:lnSpc>
                <a:spcPct val="11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NIST/ARPA-E Database of Novel and Emerging Adsorbent Materials contains information about adsorption isotherms extracted from scientific journal articles </a:t>
            </a:r>
          </a:p>
          <a:p>
            <a:pPr marL="342900" indent="-342900">
              <a:lnSpc>
                <a:spcPct val="11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Adsorption isotherm – curve on a diagram joining points representing states or conditions of equal temperature; the amount adsorbed will be recorded over changing pressure or change amount of adsorbate in the in multicomponent adsorption</a:t>
            </a:r>
          </a:p>
          <a:p>
            <a:pPr marL="342900" indent="-342900">
              <a:lnSpc>
                <a:spcPct val="11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Required information to add entry to database: digitized isotherm graph, adsorbent, adsorbate(s), pressure units, adsorption units, temperature, temperature units, figure/table number  </a:t>
            </a:r>
          </a:p>
          <a:p>
            <a:pPr marL="342900" indent="-342900">
              <a:lnSpc>
                <a:spcPct val="11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Manual data extraction is tedious and prone to human errors ⇒ Automation would save significant amounts of time and human effort and reduce human error</a:t>
            </a:r>
          </a:p>
          <a:p>
            <a:pPr marL="342900" indent="-342900">
              <a:lnSpc>
                <a:spcPct val="11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Database gives researchers and companies isotherm data which aids in future research and product development</a:t>
            </a:r>
          </a:p>
          <a:p>
            <a:pPr marL="342900" indent="-342900">
              <a:lnSpc>
                <a:spcPct val="11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Commercial and industrial applications for adsorption are wide ranging, including removal of excess CO</a:t>
            </a:r>
            <a:r>
              <a:rPr lang="en-US" sz="1400" baseline="-25000" dirty="0">
                <a:solidFill>
                  <a:sysClr val="windowText" lastClr="000000"/>
                </a:solidFill>
                <a:cs typeface="Times New Roman" panose="02020603050405020304" pitchFamily="18" charset="0"/>
              </a:rPr>
              <a:t>2</a:t>
            </a:r>
            <a:r>
              <a:rPr lang="en-US" sz="1400" dirty="0">
                <a:solidFill>
                  <a:sysClr val="windowText" lastClr="000000"/>
                </a:solidFill>
                <a:cs typeface="Times New Roman" panose="02020603050405020304" pitchFamily="18" charset="0"/>
              </a:rPr>
              <a:t> from flue gas streams and solid-based chemical separations (as alternative to thermal separations like distillation)</a:t>
            </a:r>
          </a:p>
          <a:p>
            <a:pPr>
              <a:spcAft>
                <a:spcPts val="600"/>
              </a:spcAft>
            </a:pPr>
            <a:r>
              <a:rPr lang="en-US" sz="1400" dirty="0">
                <a:solidFill>
                  <a:sysClr val="windowText" lastClr="000000"/>
                </a:solidFill>
                <a:cs typeface="Times New Roman" panose="02020603050405020304" pitchFamily="18" charset="0"/>
              </a:rPr>
              <a:t>Goal: automate part of the data extraction process</a:t>
            </a:r>
          </a:p>
          <a:p>
            <a:pPr marL="342900" indent="-342900">
              <a:lnSpc>
                <a:spcPct val="10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Automate the process of retrieving the full Hypertext Markup Language (HTML) text of a journal article</a:t>
            </a:r>
          </a:p>
          <a:p>
            <a:pPr marL="342900" indent="-342900">
              <a:lnSpc>
                <a:spcPct val="10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Automatically determine if a journal article contains adsorption isotherm data and what type of isotherm data it contains</a:t>
            </a:r>
          </a:p>
          <a:p>
            <a:pPr marL="342900" indent="-342900">
              <a:lnSpc>
                <a:spcPct val="10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Automate the extraction of additional information, metadata, needed for each isotherm. This includes adsorbent, adsorbate, temperature, pressure units, adsorption units, the location of the isotherm data within the paper, and if the isotherm is single-component or multicomponent.</a:t>
            </a:r>
          </a:p>
          <a:p>
            <a:pPr>
              <a:lnSpc>
                <a:spcPct val="100000"/>
              </a:lnSpc>
              <a:spcAft>
                <a:spcPts val="600"/>
              </a:spcAft>
            </a:pPr>
            <a:r>
              <a:rPr lang="en-US" sz="1400" dirty="0">
                <a:solidFill>
                  <a:sysClr val="windowText" lastClr="000000"/>
                </a:solidFill>
                <a:cs typeface="Times New Roman" panose="02020603050405020304" pitchFamily="18" charset="0"/>
              </a:rPr>
              <a:t>Assumptions</a:t>
            </a:r>
          </a:p>
          <a:p>
            <a:pPr marL="285750" indent="-285750">
              <a:lnSpc>
                <a:spcPct val="10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All the isotherms found in the papers are usable in the database</a:t>
            </a:r>
          </a:p>
          <a:p>
            <a:pPr marL="285750" indent="-285750">
              <a:lnSpc>
                <a:spcPct val="100000"/>
              </a:lnSpc>
              <a:spcAft>
                <a:spcPts val="600"/>
              </a:spcAft>
              <a:buFont typeface="Arial" panose="020B0604020202020204" pitchFamily="34" charset="0"/>
              <a:buChar char="•"/>
            </a:pPr>
            <a:r>
              <a:rPr lang="en-US" sz="1400" dirty="0">
                <a:solidFill>
                  <a:sysClr val="windowText" lastClr="000000"/>
                </a:solidFill>
                <a:cs typeface="Times New Roman" panose="02020603050405020304" pitchFamily="18" charset="0"/>
              </a:rPr>
              <a:t>Algorithms are working properly</a:t>
            </a:r>
          </a:p>
        </p:txBody>
      </p:sp>
      <p:grpSp>
        <p:nvGrpSpPr>
          <p:cNvPr id="8" name="Group 7"/>
          <p:cNvGrpSpPr/>
          <p:nvPr/>
        </p:nvGrpSpPr>
        <p:grpSpPr>
          <a:xfrm>
            <a:off x="13631613" y="24808648"/>
            <a:ext cx="2469330" cy="495300"/>
            <a:chOff x="13622498" y="24401776"/>
            <a:chExt cx="2469330" cy="495300"/>
          </a:xfrm>
        </p:grpSpPr>
        <p:pic>
          <p:nvPicPr>
            <p:cNvPr id="6" name="Picture 5">
              <a:extLst>
                <a:ext uri="{FF2B5EF4-FFF2-40B4-BE49-F238E27FC236}">
                  <a16:creationId xmlns:a16="http://schemas.microsoft.com/office/drawing/2014/main" id="{D61EA03D-2045-0E48-A9C1-A80EB6DC2DE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640728" y="24401776"/>
              <a:ext cx="2451100" cy="495300"/>
            </a:xfrm>
            <a:prstGeom prst="rect">
              <a:avLst/>
            </a:prstGeom>
          </p:spPr>
        </p:pic>
        <p:sp>
          <p:nvSpPr>
            <p:cNvPr id="7" name="TextBox 6"/>
            <p:cNvSpPr txBox="1"/>
            <p:nvPr/>
          </p:nvSpPr>
          <p:spPr>
            <a:xfrm>
              <a:off x="13622498" y="24401776"/>
              <a:ext cx="1525545" cy="184666"/>
            </a:xfrm>
            <a:prstGeom prst="rect">
              <a:avLst/>
            </a:prstGeom>
            <a:noFill/>
          </p:spPr>
          <p:txBody>
            <a:bodyPr wrap="square" rtlCol="0">
              <a:spAutoFit/>
            </a:bodyPr>
            <a:lstStyle/>
            <a:p>
              <a:r>
                <a:rPr lang="en-US" sz="600" dirty="0">
                  <a:solidFill>
                    <a:schemeClr val="bg1"/>
                  </a:solidFill>
                </a:rPr>
                <a:t>Logo from: www.nist.gov</a:t>
              </a:r>
            </a:p>
          </p:txBody>
        </p:sp>
      </p:grpSp>
      <p:graphicFrame>
        <p:nvGraphicFramePr>
          <p:cNvPr id="36" name="Chart 35">
            <a:extLst>
              <a:ext uri="{FF2B5EF4-FFF2-40B4-BE49-F238E27FC236}">
                <a16:creationId xmlns:a16="http://schemas.microsoft.com/office/drawing/2014/main" id="{83CDB829-68D0-1D46-BCC6-DABEF032E0BF}"/>
              </a:ext>
            </a:extLst>
          </p:cNvPr>
          <p:cNvGraphicFramePr>
            <a:graphicFrameLocks/>
          </p:cNvGraphicFramePr>
          <p:nvPr>
            <p:extLst>
              <p:ext uri="{D42A27DB-BD31-4B8C-83A1-F6EECF244321}">
                <p14:modId xmlns:p14="http://schemas.microsoft.com/office/powerpoint/2010/main" val="1335006254"/>
              </p:ext>
            </p:extLst>
          </p:nvPr>
        </p:nvGraphicFramePr>
        <p:xfrm>
          <a:off x="10500620" y="4478800"/>
          <a:ext cx="4105219" cy="2975843"/>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3687181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3093</TotalTime>
  <Words>1146</Words>
  <Application>Microsoft Macintosh PowerPoint</Application>
  <PresentationFormat>Custom</PresentationFormat>
  <Paragraphs>137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Tw Cen MT</vt:lpstr>
      <vt:lpstr>Circuit</vt:lpstr>
      <vt:lpstr>PowerPoint Presentation</vt:lpstr>
    </vt:vector>
  </TitlesOfParts>
  <Company>PGCPS</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 Chotoo</dc:creator>
  <cp:lastModifiedBy>Microsoft Office User</cp:lastModifiedBy>
  <cp:revision>64</cp:revision>
  <cp:lastPrinted>2018-03-28T14:02:20Z</cp:lastPrinted>
  <dcterms:created xsi:type="dcterms:W3CDTF">2018-03-05T15:31:58Z</dcterms:created>
  <dcterms:modified xsi:type="dcterms:W3CDTF">2018-04-16T14:09:19Z</dcterms:modified>
</cp:coreProperties>
</file>