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osa" initials="DS" lastIdx="1" clrIdx="0">
    <p:extLst>
      <p:ext uri="{19B8F6BF-5375-455C-9EA6-DF929625EA0E}">
        <p15:presenceInfo xmlns:p15="http://schemas.microsoft.com/office/powerpoint/2012/main" userId="2e8bbb7310c7cc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69" d="100"/>
          <a:sy n="69" d="100"/>
        </p:scale>
        <p:origin x="315" y="8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F704-3545-8E50-1E06-22401B8B4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0EF6A-D20B-8683-0301-0EB2833C5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52AFF-F663-5036-8829-231D86C8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40C-3698-43B8-B352-DDB5BE9F7D6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5E13-F3FF-7846-B291-4F11A375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0F27-2E6D-10C1-1C52-16157D43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15CA-9BDB-445A-A3A4-1F9B9D8C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A3B1-97B2-6879-682E-2EA30C13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2DAD6-B3E4-3BF0-9FF8-905C21B4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957C-0E06-2869-092E-12594E3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40C-3698-43B8-B352-DDB5BE9F7D6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68D6-4AB0-09E6-4778-BD6AC3BD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2461-A86A-C745-FAD3-67AEFEA9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15CA-9BDB-445A-A3A4-1F9B9D8C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A782D-03B5-3038-8EBD-DB3FFFAF6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D52A5-A189-1633-F2F9-0CC23D085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ECC3-94DF-C903-4EB1-8A1F1C6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40C-3698-43B8-B352-DDB5BE9F7D6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8F1CB-D831-9F30-E55F-C3CD0D30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47F71-F3F4-E022-DD08-75070293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15CA-9BDB-445A-A3A4-1F9B9D8C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F304-23C6-31DE-1D12-38E50C97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05FA-1CA5-EE46-E5BD-21028A1D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3844-E68B-DDD7-E056-5AF3D523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40C-3698-43B8-B352-DDB5BE9F7D6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CB0F-2D7D-5AD0-EC2A-3D5C59F1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F9621-658C-0818-2202-988DB2F9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15CA-9BDB-445A-A3A4-1F9B9D8C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3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EB3D-7FD4-8250-80A9-AF9DEE4C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046D9-DCDD-0F25-7FBF-73DA4349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4B82A-9F34-7352-0833-B087B482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40C-3698-43B8-B352-DDB5BE9F7D6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404A-BB22-A239-31C0-7393457D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2173D-FEC3-50F1-2E1E-FA7378D1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15CA-9BDB-445A-A3A4-1F9B9D8C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5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E930-7920-CE9E-0F02-F52BD7E2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1E82-A418-3A3A-FDFA-98EBDBF50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74ECF-F915-9B8B-D9A5-0955F6830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1E87C-6F54-D55F-9800-32465C23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40C-3698-43B8-B352-DDB5BE9F7D6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0511F-3DBE-D5C9-B3C6-1CA59283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12895-3711-0177-AC2A-42798B68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15CA-9BDB-445A-A3A4-1F9B9D8C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7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CA44-1D58-4C8B-AA4F-A46FFEBD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1C7D0-389C-266C-0F77-7617CD9CF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C5638-BE14-F763-6FA1-AC548EDA2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A901B-5B55-9ECA-D328-DBA3221B6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611A1-6902-ED7A-1B69-4A9041A53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45A5A-42F5-AD02-BE1F-1CD18F5B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40C-3698-43B8-B352-DDB5BE9F7D6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CF09B-81DB-73B5-2F75-5C59EF3A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D18B7-A0F9-436F-94BD-8A750D8D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15CA-9BDB-445A-A3A4-1F9B9D8C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9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39B0-57D8-8C52-2516-0ECE8C5A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28F4E-C561-B3C8-DEC4-FCBC2D9F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40C-3698-43B8-B352-DDB5BE9F7D6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1639E-9017-79C8-790D-D440EC98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DE730-3B3F-42AC-4CD3-C8826F89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15CA-9BDB-445A-A3A4-1F9B9D8C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C256D-959A-4518-7923-C40CCB1C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40C-3698-43B8-B352-DDB5BE9F7D6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7DA3-9AA0-CB24-0F77-3F6FB868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C901E-1012-E064-6664-9FEE9BCB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15CA-9BDB-445A-A3A4-1F9B9D8C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5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2279-33FE-82D2-B1B1-5FB10FFD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1101-ED88-64DB-B2F7-38474B33B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C8A7D-2C73-9D51-73DA-81AA5847A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30399-4F6C-E674-5C8E-F9EDEC59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40C-3698-43B8-B352-DDB5BE9F7D6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86C4-AA39-7266-7C00-3D13D4D0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D9CF7-4EAE-953F-A465-CD1DE040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15CA-9BDB-445A-A3A4-1F9B9D8C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61CE-8C41-9C8A-7A13-6AA1DD83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14597-F9E8-0D58-83AA-77520B179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5A1FE-8887-05E3-14E7-81FB29F5B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F4BE9-B76C-D35F-CF37-60784EF6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40C-3698-43B8-B352-DDB5BE9F7D6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1F610-68CE-956B-C8FB-243D91F0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F886-E032-333E-6261-BF6A09DB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15CA-9BDB-445A-A3A4-1F9B9D8C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4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C68C-FC7C-F4CA-0FDF-8C915CBB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D157-1114-5DEC-A74B-3201FDFFA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76F4C-86E6-A24B-7BE8-3C3C19E18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D640C-3698-43B8-B352-DDB5BE9F7D6D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5A121-7303-4B0D-13D8-0DAF0777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6DC8E-7223-04EF-DA55-70EC7F40E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E15CA-9BDB-445A-A3A4-1F9B9D8C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7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2EC8-643D-4634-45C5-FFA34AF7C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 Dealership Dashboard Application with JSON API using PostgreSQL database running on Docker container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E3AA8-52C1-354E-4343-01573E9A4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4454"/>
            <a:ext cx="8977745" cy="443345"/>
          </a:xfrm>
        </p:spPr>
        <p:txBody>
          <a:bodyPr/>
          <a:lstStyle/>
          <a:p>
            <a:r>
              <a:rPr lang="en-US" dirty="0"/>
              <a:t>David Sosa</a:t>
            </a:r>
          </a:p>
        </p:txBody>
      </p:sp>
    </p:spTree>
    <p:extLst>
      <p:ext uri="{BB962C8B-B14F-4D97-AF65-F5344CB8AC3E}">
        <p14:creationId xmlns:p14="http://schemas.microsoft.com/office/powerpoint/2010/main" val="155962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065BD8-B61C-0B85-BA06-2FDC7571377C}"/>
              </a:ext>
            </a:extLst>
          </p:cNvPr>
          <p:cNvSpPr txBox="1"/>
          <p:nvPr/>
        </p:nvSpPr>
        <p:spPr>
          <a:xfrm>
            <a:off x="471056" y="852055"/>
            <a:ext cx="3221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model includes 4 tables – one for employees, customers, sales, and cars</a:t>
            </a:r>
          </a:p>
          <a:p>
            <a:endParaRPr lang="en-US" dirty="0"/>
          </a:p>
          <a:p>
            <a:r>
              <a:rPr lang="en-US" dirty="0"/>
              <a:t>Each table has a primary key and </a:t>
            </a:r>
            <a:r>
              <a:rPr lang="en-US"/>
              <a:t>the Sale </a:t>
            </a:r>
            <a:r>
              <a:rPr lang="en-US" dirty="0"/>
              <a:t>table has a foreign key relationship with the Salesperson table and the Customer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93033E-E256-231F-B711-67FD56EFC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95" y="575398"/>
            <a:ext cx="7755967" cy="57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5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Car Dealership Dashboard Application with JSON API using PostgreSQL database running on Docker container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Dealership Dashboard Application with JSON API using PostgreSQL database running on Docker container</dc:title>
  <dc:creator>David Sosa</dc:creator>
  <cp:lastModifiedBy>David Sosa</cp:lastModifiedBy>
  <cp:revision>4</cp:revision>
  <dcterms:created xsi:type="dcterms:W3CDTF">2022-05-04T15:18:32Z</dcterms:created>
  <dcterms:modified xsi:type="dcterms:W3CDTF">2022-05-04T15:36:39Z</dcterms:modified>
</cp:coreProperties>
</file>