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58"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92" d="100"/>
          <a:sy n="92" d="100"/>
        </p:scale>
        <p:origin x="49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slow">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transition spd="slow">
    <p:wip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slow">
    <p:wip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10/3/2019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transition spd="slow">
    <p:wip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10/3/2019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10/3/2019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slow">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slow">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10/3/2019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10/3/2019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10/3/2019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ransition spd="slow">
    <p:wipe/>
  </p:transition>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139314"/>
            <a:ext cx="7766936" cy="1003685"/>
          </a:xfrm>
        </p:spPr>
        <p:txBody>
          <a:bodyPr/>
          <a:lstStyle/>
          <a:p>
            <a:pPr algn="ctr"/>
            <a:r>
              <a:rPr lang="en-US" sz="2000" dirty="0" smtClean="0"/>
              <a:t>Developer Circles Innovation Challenge Viet Nam</a:t>
            </a:r>
            <a:br>
              <a:rPr lang="en-US" sz="2000" dirty="0" smtClean="0"/>
            </a:br>
            <a:r>
              <a:rPr lang="en-US" sz="1600" dirty="0" smtClean="0"/>
              <a:t/>
            </a:r>
            <a:br>
              <a:rPr lang="en-US" sz="1600" dirty="0" smtClean="0"/>
            </a:br>
            <a:r>
              <a:rPr lang="en-US" sz="1600" dirty="0" smtClean="0"/>
              <a:t>									In Partnership with Coder Schools</a:t>
            </a:r>
            <a:endParaRPr lang="en-US" sz="1600" dirty="0"/>
          </a:p>
        </p:txBody>
      </p:sp>
      <p:sp>
        <p:nvSpPr>
          <p:cNvPr id="3" name="Subtitle 2"/>
          <p:cNvSpPr>
            <a:spLocks noGrp="1"/>
          </p:cNvSpPr>
          <p:nvPr>
            <p:ph type="subTitle" idx="1"/>
          </p:nvPr>
        </p:nvSpPr>
        <p:spPr>
          <a:xfrm>
            <a:off x="1205729" y="2317173"/>
            <a:ext cx="8068273" cy="4000500"/>
          </a:xfrm>
        </p:spPr>
        <p:txBody>
          <a:bodyPr>
            <a:normAutofit fontScale="62500" lnSpcReduction="20000"/>
          </a:bodyPr>
          <a:lstStyle/>
          <a:p>
            <a:pPr algn="ctr"/>
            <a:r>
              <a:rPr lang="en-US" sz="5700" b="1" dirty="0" smtClean="0">
                <a:solidFill>
                  <a:schemeClr val="tx1"/>
                </a:solidFill>
              </a:rPr>
              <a:t>CHECK ID CARD REAL/FAKE</a:t>
            </a:r>
          </a:p>
          <a:p>
            <a:pPr algn="ctr"/>
            <a:endParaRPr lang="en-US" sz="5700" b="1" dirty="0" smtClean="0">
              <a:solidFill>
                <a:schemeClr val="tx1"/>
              </a:solidFill>
            </a:endParaRPr>
          </a:p>
          <a:p>
            <a:pPr algn="ctr"/>
            <a:r>
              <a:rPr lang="en-US" sz="2400" b="1" dirty="0" smtClean="0">
                <a:solidFill>
                  <a:schemeClr val="tx1"/>
                </a:solidFill>
              </a:rPr>
              <a:t>									</a:t>
            </a:r>
            <a:r>
              <a:rPr lang="en-US" sz="3400" b="1" dirty="0" smtClean="0">
                <a:solidFill>
                  <a:schemeClr val="tx1"/>
                </a:solidFill>
              </a:rPr>
              <a:t>PROBLEM OF FE CREDIT</a:t>
            </a:r>
          </a:p>
          <a:p>
            <a:pPr algn="ctr"/>
            <a:endParaRPr lang="en-US" sz="2400" dirty="0"/>
          </a:p>
          <a:p>
            <a:pPr algn="ctr"/>
            <a:endParaRPr lang="en-US" sz="2400" dirty="0" smtClean="0"/>
          </a:p>
          <a:p>
            <a:pPr algn="ctr"/>
            <a:endParaRPr lang="en-US" sz="2400" dirty="0"/>
          </a:p>
          <a:p>
            <a:pPr algn="ctr"/>
            <a:endParaRPr lang="en-US" sz="2400" dirty="0" smtClean="0"/>
          </a:p>
          <a:p>
            <a:pPr algn="ctr"/>
            <a:endParaRPr lang="en-US" sz="2400" dirty="0"/>
          </a:p>
          <a:p>
            <a:pPr algn="l"/>
            <a:r>
              <a:rPr lang="en-US" sz="3400" b="1" dirty="0" smtClean="0">
                <a:solidFill>
                  <a:schemeClr val="tx1"/>
                </a:solidFill>
              </a:rPr>
              <a:t>Team: FIND FAKE</a:t>
            </a:r>
          </a:p>
          <a:p>
            <a:pPr algn="ctr"/>
            <a:r>
              <a:rPr lang="en-US" sz="2400" dirty="0" smtClean="0"/>
              <a:t> </a:t>
            </a:r>
            <a:endParaRPr lang="en-US" sz="2400" dirty="0"/>
          </a:p>
        </p:txBody>
      </p:sp>
    </p:spTree>
    <p:extLst>
      <p:ext uri="{BB962C8B-B14F-4D97-AF65-F5344CB8AC3E}">
        <p14:creationId xmlns:p14="http://schemas.microsoft.com/office/powerpoint/2010/main" val="362249005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circle(in)">
                                      <p:cBhvr>
                                        <p:cTn id="12" dur="2000"/>
                                        <p:tgtEl>
                                          <p:spTgt spid="3">
                                            <p:txEl>
                                              <p:pRg st="0" end="0"/>
                                            </p:txEl>
                                          </p:spTgt>
                                        </p:tgtEl>
                                      </p:cBhvr>
                                    </p:animEffect>
                                  </p:childTnLst>
                                </p:cTn>
                              </p:par>
                              <p:par>
                                <p:cTn id="13" presetID="6" presetClass="entr" presetSubtype="16"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circle(in)">
                                      <p:cBhvr>
                                        <p:cTn id="15" dur="20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3">
                                            <p:txEl>
                                              <p:pRg st="8" end="8"/>
                                            </p:txEl>
                                          </p:spTgt>
                                        </p:tgtEl>
                                        <p:attrNameLst>
                                          <p:attrName>style.visibility</p:attrName>
                                        </p:attrNameLst>
                                      </p:cBhvr>
                                      <p:to>
                                        <p:strVal val="visible"/>
                                      </p:to>
                                    </p:set>
                                    <p:anim calcmode="lin" valueType="num">
                                      <p:cBhvr additive="base">
                                        <p:cTn id="20"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Members</a:t>
            </a:r>
            <a:endParaRPr lang="en-US" sz="4400" dirty="0"/>
          </a:p>
        </p:txBody>
      </p:sp>
      <p:sp>
        <p:nvSpPr>
          <p:cNvPr id="3" name="Content Placeholder 2"/>
          <p:cNvSpPr>
            <a:spLocks noGrp="1"/>
          </p:cNvSpPr>
          <p:nvPr>
            <p:ph idx="1"/>
          </p:nvPr>
        </p:nvSpPr>
        <p:spPr>
          <a:xfrm>
            <a:off x="637695" y="2087853"/>
            <a:ext cx="8596668" cy="3880773"/>
          </a:xfrm>
        </p:spPr>
        <p:txBody>
          <a:bodyPr>
            <a:normAutofit/>
          </a:bodyPr>
          <a:lstStyle/>
          <a:p>
            <a:r>
              <a:rPr lang="en-US" sz="2800" dirty="0" err="1" smtClean="0">
                <a:latin typeface="Times New Roman" panose="02020603050405020304" pitchFamily="18" charset="0"/>
                <a:cs typeface="Times New Roman" panose="02020603050405020304" pitchFamily="18" charset="0"/>
              </a:rPr>
              <a:t>Đặng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Hoàng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Oanh</a:t>
            </a:r>
            <a:r>
              <a:rPr lang="en-US" sz="2800" dirty="0" smtClean="0">
                <a:latin typeface="Times New Roman" panose="02020603050405020304" pitchFamily="18" charset="0"/>
                <a:cs typeface="Times New Roman" panose="02020603050405020304" pitchFamily="18" charset="0"/>
              </a:rPr>
              <a:t> – Product Management</a:t>
            </a:r>
          </a:p>
          <a:p>
            <a:r>
              <a:rPr lang="en-US" sz="2800" dirty="0" err="1" smtClean="0">
                <a:latin typeface="Times New Roman" panose="02020603050405020304" pitchFamily="18" charset="0"/>
                <a:cs typeface="Times New Roman" panose="02020603050405020304" pitchFamily="18" charset="0"/>
              </a:rPr>
              <a:t>Hoàng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Xuân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Trường</a:t>
            </a:r>
            <a:r>
              <a:rPr lang="en-US" sz="2800" dirty="0" smtClean="0">
                <a:latin typeface="Times New Roman" panose="02020603050405020304" pitchFamily="18" charset="0"/>
                <a:cs typeface="Times New Roman" panose="02020603050405020304" pitchFamily="18" charset="0"/>
              </a:rPr>
              <a:t> – Data Science</a:t>
            </a:r>
          </a:p>
          <a:p>
            <a:r>
              <a:rPr lang="en-US" sz="2800" dirty="0" err="1" smtClean="0">
                <a:latin typeface="Times New Roman" panose="02020603050405020304" pitchFamily="18" charset="0"/>
                <a:cs typeface="Times New Roman" panose="02020603050405020304" pitchFamily="18" charset="0"/>
              </a:rPr>
              <a:t>Trần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Quang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Hưng</a:t>
            </a:r>
            <a:r>
              <a:rPr lang="en-US" sz="2800" dirty="0" smtClean="0">
                <a:latin typeface="Times New Roman" panose="02020603050405020304" pitchFamily="18" charset="0"/>
                <a:cs typeface="Times New Roman" panose="02020603050405020304" pitchFamily="18" charset="0"/>
              </a:rPr>
              <a:t> – Data Science </a:t>
            </a:r>
          </a:p>
          <a:p>
            <a:r>
              <a:rPr lang="en-US" sz="2800" dirty="0" err="1" smtClean="0">
                <a:latin typeface="Times New Roman" panose="02020603050405020304" pitchFamily="18" charset="0"/>
                <a:cs typeface="Times New Roman" panose="02020603050405020304" pitchFamily="18" charset="0"/>
              </a:rPr>
              <a:t>Phạm</a:t>
            </a:r>
            <a:r>
              <a:rPr lang="en-US" sz="2800" dirty="0" smtClean="0">
                <a:latin typeface="Times New Roman" panose="02020603050405020304" pitchFamily="18" charset="0"/>
                <a:cs typeface="Times New Roman" panose="02020603050405020304" pitchFamily="18" charset="0"/>
              </a:rPr>
              <a:t> Minh </a:t>
            </a:r>
            <a:r>
              <a:rPr lang="en-US" sz="2800" dirty="0" err="1" smtClean="0">
                <a:latin typeface="Times New Roman" panose="02020603050405020304" pitchFamily="18" charset="0"/>
                <a:cs typeface="Times New Roman" panose="02020603050405020304" pitchFamily="18" charset="0"/>
              </a:rPr>
              <a:t>Chiến</a:t>
            </a:r>
            <a:r>
              <a:rPr lang="en-US" sz="2800" dirty="0" smtClean="0">
                <a:latin typeface="Times New Roman" panose="02020603050405020304" pitchFamily="18" charset="0"/>
                <a:cs typeface="Times New Roman" panose="02020603050405020304" pitchFamily="18" charset="0"/>
              </a:rPr>
              <a:t> – Data Science </a:t>
            </a:r>
          </a:p>
          <a:p>
            <a:r>
              <a:rPr lang="en-US" sz="2800" dirty="0" err="1" smtClean="0">
                <a:latin typeface="Times New Roman" panose="02020603050405020304" pitchFamily="18" charset="0"/>
                <a:cs typeface="Times New Roman" panose="02020603050405020304" pitchFamily="18" charset="0"/>
              </a:rPr>
              <a:t>Nguyễn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Văn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Lân</a:t>
            </a:r>
            <a:r>
              <a:rPr lang="en-US" sz="2800" dirty="0" smtClean="0">
                <a:latin typeface="Times New Roman" panose="02020603050405020304" pitchFamily="18" charset="0"/>
                <a:cs typeface="Times New Roman" panose="02020603050405020304" pitchFamily="18" charset="0"/>
              </a:rPr>
              <a:t> – React Native </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2598814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wipe(down)">
                                      <p:cBhvr>
                                        <p:cTn id="15" dur="500"/>
                                        <p:tgtEl>
                                          <p:spTgt spid="3">
                                            <p:txEl>
                                              <p:pRg st="0" end="0"/>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wipe(down)">
                                      <p:cBhvr>
                                        <p:cTn id="18" dur="500"/>
                                        <p:tgtEl>
                                          <p:spTgt spid="3">
                                            <p:txEl>
                                              <p:pRg st="1" end="1"/>
                                            </p:txEl>
                                          </p:spTgt>
                                        </p:tgtEl>
                                      </p:cBhvr>
                                    </p:animEffect>
                                  </p:childTnLst>
                                </p:cTn>
                              </p:par>
                              <p:par>
                                <p:cTn id="19" presetID="22" presetClass="entr" presetSubtype="4" fill="hold" nodeType="with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wipe(down)">
                                      <p:cBhvr>
                                        <p:cTn id="21" dur="500"/>
                                        <p:tgtEl>
                                          <p:spTgt spid="3">
                                            <p:txEl>
                                              <p:pRg st="2" end="2"/>
                                            </p:txEl>
                                          </p:spTgt>
                                        </p:tgtEl>
                                      </p:cBhvr>
                                    </p:animEffect>
                                  </p:childTnLst>
                                </p:cTn>
                              </p:par>
                              <p:par>
                                <p:cTn id="22" presetID="22" presetClass="entr" presetSubtype="4" fill="hold"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wipe(down)">
                                      <p:cBhvr>
                                        <p:cTn id="24" dur="500"/>
                                        <p:tgtEl>
                                          <p:spTgt spid="3">
                                            <p:txEl>
                                              <p:pRg st="3" end="3"/>
                                            </p:txEl>
                                          </p:spTgt>
                                        </p:tgtEl>
                                      </p:cBhvr>
                                    </p:animEffect>
                                  </p:childTnLst>
                                </p:cTn>
                              </p:par>
                              <p:par>
                                <p:cTn id="25" presetID="22" presetClass="entr" presetSubtype="4"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smtClean="0"/>
              <a:t>IDEA</a:t>
            </a:r>
            <a:endParaRPr lang="en-US" sz="4400" dirty="0"/>
          </a:p>
        </p:txBody>
      </p:sp>
      <p:sp>
        <p:nvSpPr>
          <p:cNvPr id="3" name="Content Placeholder 2"/>
          <p:cNvSpPr>
            <a:spLocks noGrp="1"/>
          </p:cNvSpPr>
          <p:nvPr>
            <p:ph idx="1"/>
          </p:nvPr>
        </p:nvSpPr>
        <p:spPr>
          <a:xfrm>
            <a:off x="677334" y="1818408"/>
            <a:ext cx="8596668" cy="4607417"/>
          </a:xfrm>
        </p:spPr>
        <p:txBody>
          <a:bodyPr>
            <a:normAutofit fontScale="25000" lnSpcReduction="20000"/>
          </a:bodyPr>
          <a:lstStyle/>
          <a:p>
            <a:r>
              <a:rPr lang="en-US" sz="9600" dirty="0" smtClean="0"/>
              <a:t>Use Document template check verification to detect national emblem</a:t>
            </a:r>
          </a:p>
          <a:p>
            <a:pPr marL="0" indent="0">
              <a:buNone/>
            </a:pPr>
            <a:r>
              <a:rPr lang="en-US" sz="9600" dirty="0" smtClean="0"/>
              <a:t>	Standardized </a:t>
            </a:r>
            <a:r>
              <a:rPr lang="en-US" sz="9600" dirty="0"/>
              <a:t>brightness</a:t>
            </a:r>
            <a:endParaRPr lang="en-US" sz="9600" dirty="0" smtClean="0"/>
          </a:p>
          <a:p>
            <a:r>
              <a:rPr lang="en-US" sz="9600" dirty="0" smtClean="0"/>
              <a:t>Optical Character Recognition (OCR) to crop ID numbers and collate with provincial list then return result </a:t>
            </a:r>
          </a:p>
          <a:p>
            <a:pPr marL="0" indent="0">
              <a:buNone/>
            </a:pPr>
            <a:r>
              <a:rPr lang="en-US" sz="9600" dirty="0"/>
              <a:t>	Check date of birth is valid ( example </a:t>
            </a:r>
            <a:r>
              <a:rPr lang="en-US" sz="9600" dirty="0" smtClean="0"/>
              <a:t>: not </a:t>
            </a:r>
            <a:r>
              <a:rPr lang="en-US" sz="9600" dirty="0"/>
              <a:t>enough </a:t>
            </a:r>
            <a:r>
              <a:rPr lang="en-US" sz="9600" dirty="0" smtClean="0"/>
              <a:t>14</a:t>
            </a:r>
          </a:p>
          <a:p>
            <a:pPr marL="0" indent="0">
              <a:buNone/>
            </a:pPr>
            <a:r>
              <a:rPr lang="en-US" sz="9600" dirty="0" smtClean="0"/>
              <a:t>year </a:t>
            </a:r>
            <a:r>
              <a:rPr lang="en-US" sz="9600" dirty="0"/>
              <a:t>old ; 30/2/2019 is not valid )</a:t>
            </a:r>
          </a:p>
          <a:p>
            <a:pPr marL="0" indent="0">
              <a:buNone/>
            </a:pPr>
            <a:r>
              <a:rPr lang="en-US" sz="9600" dirty="0"/>
              <a:t>	Check the district belong to the province 	</a:t>
            </a:r>
            <a:endParaRPr lang="en-US" sz="9600" dirty="0" smtClean="0"/>
          </a:p>
          <a:p>
            <a:r>
              <a:rPr lang="en-US" sz="9600" dirty="0" smtClean="0"/>
              <a:t>Face Recognition </a:t>
            </a:r>
          </a:p>
          <a:p>
            <a:pPr marL="0" indent="0">
              <a:buNone/>
            </a:pPr>
            <a:r>
              <a:rPr lang="en-US" sz="9600" dirty="0" smtClean="0"/>
              <a:t>	Compare Selfie photo with image in ID card ( without glasses , mask )</a:t>
            </a:r>
          </a:p>
          <a:p>
            <a:pPr marL="0" indent="0">
              <a:buNone/>
            </a:pPr>
            <a:endParaRPr lang="en-US" sz="9600" dirty="0"/>
          </a:p>
          <a:p>
            <a:endParaRPr lang="en-US" dirty="0" smtClean="0"/>
          </a:p>
          <a:p>
            <a:endParaRPr lang="en-US" dirty="0" smtClean="0"/>
          </a:p>
          <a:p>
            <a:pPr marL="0" indent="0">
              <a:buNone/>
            </a:pPr>
            <a:r>
              <a:rPr lang="en-US" dirty="0" smtClean="0"/>
              <a:t>	</a:t>
            </a:r>
            <a:endParaRPr lang="en-US" dirty="0"/>
          </a:p>
        </p:txBody>
      </p:sp>
    </p:spTree>
    <p:extLst>
      <p:ext uri="{BB962C8B-B14F-4D97-AF65-F5344CB8AC3E}">
        <p14:creationId xmlns:p14="http://schemas.microsoft.com/office/powerpoint/2010/main" val="81963519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 calcmode="lin" valueType="num">
                                      <p:cBhvr additive="base">
                                        <p:cTn id="16"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 calcmode="lin" valueType="num">
                                      <p:cBhvr additive="base">
                                        <p:cTn id="22"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 calcmode="lin" valueType="num">
                                      <p:cBhvr additive="base">
                                        <p:cTn id="26"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8" presetID="2" presetClass="entr" presetSubtype="4" fill="hold" nodeType="with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 calcmode="lin" valueType="num">
                                      <p:cBhvr additive="base">
                                        <p:cTn id="30"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2" presetID="2" presetClass="entr" presetSubtype="4" fill="hold" nodeType="with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 calcmode="lin" valueType="num">
                                      <p:cBhvr additive="base">
                                        <p:cTn id="34"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nodeType="clickEffect">
                                  <p:stCondLst>
                                    <p:cond delay="0"/>
                                  </p:stCondLst>
                                  <p:childTnLst>
                                    <p:set>
                                      <p:cBhvr>
                                        <p:cTn id="39" dur="1" fill="hold">
                                          <p:stCondLst>
                                            <p:cond delay="0"/>
                                          </p:stCondLst>
                                        </p:cTn>
                                        <p:tgtEl>
                                          <p:spTgt spid="3">
                                            <p:txEl>
                                              <p:pRg st="6" end="6"/>
                                            </p:txEl>
                                          </p:spTgt>
                                        </p:tgtEl>
                                        <p:attrNameLst>
                                          <p:attrName>style.visibility</p:attrName>
                                        </p:attrNameLst>
                                      </p:cBhvr>
                                      <p:to>
                                        <p:strVal val="visible"/>
                                      </p:to>
                                    </p:set>
                                    <p:anim calcmode="lin" valueType="num">
                                      <p:cBhvr additive="base">
                                        <p:cTn id="40"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3">
                                            <p:txEl>
                                              <p:pRg st="6" end="6"/>
                                            </p:txEl>
                                          </p:spTgt>
                                        </p:tgtEl>
                                        <p:attrNameLst>
                                          <p:attrName>ppt_y</p:attrName>
                                        </p:attrNameLst>
                                      </p:cBhvr>
                                      <p:tavLst>
                                        <p:tav tm="0">
                                          <p:val>
                                            <p:strVal val="1+#ppt_h/2"/>
                                          </p:val>
                                        </p:tav>
                                        <p:tav tm="100000">
                                          <p:val>
                                            <p:strVal val="#ppt_y"/>
                                          </p:val>
                                        </p:tav>
                                      </p:tavLst>
                                    </p:anim>
                                  </p:childTnLst>
                                </p:cTn>
                              </p:par>
                              <p:par>
                                <p:cTn id="42" presetID="2" presetClass="entr" presetSubtype="4" fill="hold" nodeType="withEffect">
                                  <p:stCondLst>
                                    <p:cond delay="0"/>
                                  </p:stCondLst>
                                  <p:childTnLst>
                                    <p:set>
                                      <p:cBhvr>
                                        <p:cTn id="43" dur="1" fill="hold">
                                          <p:stCondLst>
                                            <p:cond delay="0"/>
                                          </p:stCondLst>
                                        </p:cTn>
                                        <p:tgtEl>
                                          <p:spTgt spid="3">
                                            <p:txEl>
                                              <p:pRg st="7" end="7"/>
                                            </p:txEl>
                                          </p:spTgt>
                                        </p:tgtEl>
                                        <p:attrNameLst>
                                          <p:attrName>style.visibility</p:attrName>
                                        </p:attrNameLst>
                                      </p:cBhvr>
                                      <p:to>
                                        <p:strVal val="visible"/>
                                      </p:to>
                                    </p:set>
                                    <p:anim calcmode="lin" valueType="num">
                                      <p:cBhvr additive="base">
                                        <p:cTn id="44"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Technical </a:t>
            </a:r>
            <a:r>
              <a:rPr lang="en-US" dirty="0" err="1" smtClean="0"/>
              <a:t>Craftmanship</a:t>
            </a:r>
            <a:endParaRPr lang="en-US" dirty="0"/>
          </a:p>
        </p:txBody>
      </p:sp>
      <p:sp>
        <p:nvSpPr>
          <p:cNvPr id="3" name="Content Placeholder 2"/>
          <p:cNvSpPr>
            <a:spLocks noGrp="1"/>
          </p:cNvSpPr>
          <p:nvPr>
            <p:ph idx="1"/>
          </p:nvPr>
        </p:nvSpPr>
        <p:spPr>
          <a:xfrm>
            <a:off x="677334" y="1537855"/>
            <a:ext cx="8596668" cy="4503507"/>
          </a:xfrm>
        </p:spPr>
        <p:txBody>
          <a:bodyPr>
            <a:normAutofit lnSpcReduction="10000"/>
          </a:bodyPr>
          <a:lstStyle/>
          <a:p>
            <a:r>
              <a:rPr lang="en-US" dirty="0" smtClean="0"/>
              <a:t>FRONT-END :</a:t>
            </a:r>
          </a:p>
          <a:p>
            <a:pPr marL="0" indent="0">
              <a:buNone/>
            </a:pPr>
            <a:r>
              <a:rPr lang="en-US" dirty="0" smtClean="0"/>
              <a:t>	REACT </a:t>
            </a:r>
            <a:r>
              <a:rPr lang="en-US" dirty="0"/>
              <a:t>NATIVE </a:t>
            </a:r>
          </a:p>
          <a:p>
            <a:pPr marL="0" indent="0">
              <a:buNone/>
            </a:pPr>
            <a:r>
              <a:rPr lang="en-US" dirty="0"/>
              <a:t>	APOLLO CLIENT </a:t>
            </a:r>
          </a:p>
          <a:p>
            <a:pPr marL="0" indent="0">
              <a:buNone/>
            </a:pPr>
            <a:r>
              <a:rPr lang="en-US" dirty="0"/>
              <a:t>	GRAPHQL</a:t>
            </a:r>
            <a:endParaRPr lang="en-US" dirty="0" smtClean="0"/>
          </a:p>
          <a:p>
            <a:r>
              <a:rPr lang="en-US" dirty="0" smtClean="0"/>
              <a:t>BACK END: </a:t>
            </a:r>
          </a:p>
          <a:p>
            <a:pPr marL="0" indent="0">
              <a:buNone/>
            </a:pPr>
            <a:r>
              <a:rPr lang="en-US" dirty="0"/>
              <a:t>	</a:t>
            </a:r>
            <a:r>
              <a:rPr lang="en-US" dirty="0" smtClean="0"/>
              <a:t>FLASK</a:t>
            </a:r>
          </a:p>
          <a:p>
            <a:pPr marL="0" indent="0">
              <a:buNone/>
            </a:pPr>
            <a:r>
              <a:rPr lang="en-US" dirty="0"/>
              <a:t>	</a:t>
            </a:r>
            <a:r>
              <a:rPr lang="en-US" dirty="0" smtClean="0"/>
              <a:t>GRAPHQL</a:t>
            </a:r>
          </a:p>
          <a:p>
            <a:pPr marL="0" indent="0">
              <a:buNone/>
            </a:pPr>
            <a:r>
              <a:rPr lang="en-US" dirty="0"/>
              <a:t>	</a:t>
            </a:r>
            <a:r>
              <a:rPr lang="en-US" dirty="0" smtClean="0"/>
              <a:t>GRAPHENE</a:t>
            </a:r>
          </a:p>
          <a:p>
            <a:pPr marL="0" indent="0">
              <a:buNone/>
            </a:pPr>
            <a:r>
              <a:rPr lang="en-US" dirty="0"/>
              <a:t>	</a:t>
            </a:r>
            <a:r>
              <a:rPr lang="en-US" dirty="0" smtClean="0"/>
              <a:t>MONGOENGINE </a:t>
            </a:r>
          </a:p>
          <a:p>
            <a:pPr marL="0" indent="0">
              <a:buNone/>
            </a:pPr>
            <a:r>
              <a:rPr lang="en-US" dirty="0"/>
              <a:t>	</a:t>
            </a:r>
            <a:r>
              <a:rPr lang="en-US" dirty="0" smtClean="0"/>
              <a:t>OPENCV</a:t>
            </a:r>
          </a:p>
          <a:p>
            <a:pPr marL="0" indent="0">
              <a:buNone/>
            </a:pPr>
            <a:r>
              <a:rPr lang="en-US" dirty="0"/>
              <a:t>	</a:t>
            </a:r>
            <a:r>
              <a:rPr lang="en-US" dirty="0" smtClean="0"/>
              <a:t>TESSRACT </a:t>
            </a:r>
          </a:p>
          <a:p>
            <a:pPr marL="0" indent="0">
              <a:buNone/>
            </a:pPr>
            <a:r>
              <a:rPr lang="en-US" dirty="0"/>
              <a:t>	</a:t>
            </a:r>
            <a:r>
              <a:rPr lang="en-US" dirty="0" smtClean="0"/>
              <a:t>FACE RECOGNITION</a:t>
            </a:r>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21182" y="1704109"/>
            <a:ext cx="5796396" cy="3667991"/>
          </a:xfrm>
          <a:prstGeom prst="rect">
            <a:avLst/>
          </a:prstGeom>
        </p:spPr>
      </p:pic>
    </p:spTree>
    <p:extLst>
      <p:ext uri="{BB962C8B-B14F-4D97-AF65-F5344CB8AC3E}">
        <p14:creationId xmlns:p14="http://schemas.microsoft.com/office/powerpoint/2010/main" val="92178189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randombar(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31" presetClass="entr" presetSubtype="0"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 calcmode="lin" valueType="num">
                                      <p:cBhvr>
                                        <p:cTn id="17"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8"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19"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20" dur="1000"/>
                                        <p:tgtEl>
                                          <p:spTgt spid="3">
                                            <p:txEl>
                                              <p:pRg st="0" end="0"/>
                                            </p:txEl>
                                          </p:spTgt>
                                        </p:tgtEl>
                                      </p:cBhvr>
                                    </p:animEffect>
                                  </p:childTnLst>
                                </p:cTn>
                              </p:par>
                              <p:par>
                                <p:cTn id="21" presetID="31" presetClass="entr" presetSubtype="0" fill="hold" nodeType="with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anim calcmode="lin" valueType="num">
                                      <p:cBhvr>
                                        <p:cTn id="23"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24"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25" dur="1000" fill="hold"/>
                                        <p:tgtEl>
                                          <p:spTgt spid="3">
                                            <p:txEl>
                                              <p:pRg st="1" end="1"/>
                                            </p:txEl>
                                          </p:spTgt>
                                        </p:tgtEl>
                                        <p:attrNameLst>
                                          <p:attrName>style.rotation</p:attrName>
                                        </p:attrNameLst>
                                      </p:cBhvr>
                                      <p:tavLst>
                                        <p:tav tm="0">
                                          <p:val>
                                            <p:fltVal val="90"/>
                                          </p:val>
                                        </p:tav>
                                        <p:tav tm="100000">
                                          <p:val>
                                            <p:fltVal val="0"/>
                                          </p:val>
                                        </p:tav>
                                      </p:tavLst>
                                    </p:anim>
                                    <p:animEffect transition="in" filter="fade">
                                      <p:cBhvr>
                                        <p:cTn id="26" dur="1000"/>
                                        <p:tgtEl>
                                          <p:spTgt spid="3">
                                            <p:txEl>
                                              <p:pRg st="1" end="1"/>
                                            </p:txEl>
                                          </p:spTgt>
                                        </p:tgtEl>
                                      </p:cBhvr>
                                    </p:animEffect>
                                  </p:childTnLst>
                                </p:cTn>
                              </p:par>
                              <p:par>
                                <p:cTn id="27" presetID="31" presetClass="entr" presetSubtype="0" fill="hold" nodeType="withEffect">
                                  <p:stCondLst>
                                    <p:cond delay="0"/>
                                  </p:stCondLst>
                                  <p:childTnLst>
                                    <p:set>
                                      <p:cBhvr>
                                        <p:cTn id="28" dur="1" fill="hold">
                                          <p:stCondLst>
                                            <p:cond delay="0"/>
                                          </p:stCondLst>
                                        </p:cTn>
                                        <p:tgtEl>
                                          <p:spTgt spid="3">
                                            <p:txEl>
                                              <p:pRg st="2" end="2"/>
                                            </p:txEl>
                                          </p:spTgt>
                                        </p:tgtEl>
                                        <p:attrNameLst>
                                          <p:attrName>style.visibility</p:attrName>
                                        </p:attrNameLst>
                                      </p:cBhvr>
                                      <p:to>
                                        <p:strVal val="visible"/>
                                      </p:to>
                                    </p:set>
                                    <p:anim calcmode="lin" valueType="num">
                                      <p:cBhvr>
                                        <p:cTn id="29" dur="1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30" dur="1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31" dur="1000" fill="hold"/>
                                        <p:tgtEl>
                                          <p:spTgt spid="3">
                                            <p:txEl>
                                              <p:pRg st="2" end="2"/>
                                            </p:txEl>
                                          </p:spTgt>
                                        </p:tgtEl>
                                        <p:attrNameLst>
                                          <p:attrName>style.rotation</p:attrName>
                                        </p:attrNameLst>
                                      </p:cBhvr>
                                      <p:tavLst>
                                        <p:tav tm="0">
                                          <p:val>
                                            <p:fltVal val="90"/>
                                          </p:val>
                                        </p:tav>
                                        <p:tav tm="100000">
                                          <p:val>
                                            <p:fltVal val="0"/>
                                          </p:val>
                                        </p:tav>
                                      </p:tavLst>
                                    </p:anim>
                                    <p:animEffect transition="in" filter="fade">
                                      <p:cBhvr>
                                        <p:cTn id="32" dur="1000"/>
                                        <p:tgtEl>
                                          <p:spTgt spid="3">
                                            <p:txEl>
                                              <p:pRg st="2" end="2"/>
                                            </p:txEl>
                                          </p:spTgt>
                                        </p:tgtEl>
                                      </p:cBhvr>
                                    </p:animEffect>
                                  </p:childTnLst>
                                </p:cTn>
                              </p:par>
                              <p:par>
                                <p:cTn id="33" presetID="31" presetClass="entr" presetSubtype="0" fill="hold" nodeType="with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 calcmode="lin" valueType="num">
                                      <p:cBhvr>
                                        <p:cTn id="35" dur="1000" fill="hold"/>
                                        <p:tgtEl>
                                          <p:spTgt spid="3">
                                            <p:txEl>
                                              <p:pRg st="3" end="3"/>
                                            </p:txEl>
                                          </p:spTgt>
                                        </p:tgtEl>
                                        <p:attrNameLst>
                                          <p:attrName>ppt_w</p:attrName>
                                        </p:attrNameLst>
                                      </p:cBhvr>
                                      <p:tavLst>
                                        <p:tav tm="0">
                                          <p:val>
                                            <p:fltVal val="0"/>
                                          </p:val>
                                        </p:tav>
                                        <p:tav tm="100000">
                                          <p:val>
                                            <p:strVal val="#ppt_w"/>
                                          </p:val>
                                        </p:tav>
                                      </p:tavLst>
                                    </p:anim>
                                    <p:anim calcmode="lin" valueType="num">
                                      <p:cBhvr>
                                        <p:cTn id="36" dur="1000" fill="hold"/>
                                        <p:tgtEl>
                                          <p:spTgt spid="3">
                                            <p:txEl>
                                              <p:pRg st="3" end="3"/>
                                            </p:txEl>
                                          </p:spTgt>
                                        </p:tgtEl>
                                        <p:attrNameLst>
                                          <p:attrName>ppt_h</p:attrName>
                                        </p:attrNameLst>
                                      </p:cBhvr>
                                      <p:tavLst>
                                        <p:tav tm="0">
                                          <p:val>
                                            <p:fltVal val="0"/>
                                          </p:val>
                                        </p:tav>
                                        <p:tav tm="100000">
                                          <p:val>
                                            <p:strVal val="#ppt_h"/>
                                          </p:val>
                                        </p:tav>
                                      </p:tavLst>
                                    </p:anim>
                                    <p:anim calcmode="lin" valueType="num">
                                      <p:cBhvr>
                                        <p:cTn id="37" dur="1000" fill="hold"/>
                                        <p:tgtEl>
                                          <p:spTgt spid="3">
                                            <p:txEl>
                                              <p:pRg st="3" end="3"/>
                                            </p:txEl>
                                          </p:spTgt>
                                        </p:tgtEl>
                                        <p:attrNameLst>
                                          <p:attrName>style.rotation</p:attrName>
                                        </p:attrNameLst>
                                      </p:cBhvr>
                                      <p:tavLst>
                                        <p:tav tm="0">
                                          <p:val>
                                            <p:fltVal val="90"/>
                                          </p:val>
                                        </p:tav>
                                        <p:tav tm="100000">
                                          <p:val>
                                            <p:fltVal val="0"/>
                                          </p:val>
                                        </p:tav>
                                      </p:tavLst>
                                    </p:anim>
                                    <p:animEffect transition="in" filter="fade">
                                      <p:cBhvr>
                                        <p:cTn id="38" dur="1000"/>
                                        <p:tgtEl>
                                          <p:spTgt spid="3">
                                            <p:txEl>
                                              <p:pRg st="3" end="3"/>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31" presetClass="entr" presetSubtype="0" fill="hold" nodeType="clickEffect">
                                  <p:stCondLst>
                                    <p:cond delay="0"/>
                                  </p:stCondLst>
                                  <p:childTnLst>
                                    <p:set>
                                      <p:cBhvr>
                                        <p:cTn id="42" dur="1" fill="hold">
                                          <p:stCondLst>
                                            <p:cond delay="0"/>
                                          </p:stCondLst>
                                        </p:cTn>
                                        <p:tgtEl>
                                          <p:spTgt spid="3">
                                            <p:txEl>
                                              <p:pRg st="4" end="4"/>
                                            </p:txEl>
                                          </p:spTgt>
                                        </p:tgtEl>
                                        <p:attrNameLst>
                                          <p:attrName>style.visibility</p:attrName>
                                        </p:attrNameLst>
                                      </p:cBhvr>
                                      <p:to>
                                        <p:strVal val="visible"/>
                                      </p:to>
                                    </p:set>
                                    <p:anim calcmode="lin" valueType="num">
                                      <p:cBhvr>
                                        <p:cTn id="43" dur="1000" fill="hold"/>
                                        <p:tgtEl>
                                          <p:spTgt spid="3">
                                            <p:txEl>
                                              <p:pRg st="4" end="4"/>
                                            </p:txEl>
                                          </p:spTgt>
                                        </p:tgtEl>
                                        <p:attrNameLst>
                                          <p:attrName>ppt_w</p:attrName>
                                        </p:attrNameLst>
                                      </p:cBhvr>
                                      <p:tavLst>
                                        <p:tav tm="0">
                                          <p:val>
                                            <p:fltVal val="0"/>
                                          </p:val>
                                        </p:tav>
                                        <p:tav tm="100000">
                                          <p:val>
                                            <p:strVal val="#ppt_w"/>
                                          </p:val>
                                        </p:tav>
                                      </p:tavLst>
                                    </p:anim>
                                    <p:anim calcmode="lin" valueType="num">
                                      <p:cBhvr>
                                        <p:cTn id="44" dur="1000" fill="hold"/>
                                        <p:tgtEl>
                                          <p:spTgt spid="3">
                                            <p:txEl>
                                              <p:pRg st="4" end="4"/>
                                            </p:txEl>
                                          </p:spTgt>
                                        </p:tgtEl>
                                        <p:attrNameLst>
                                          <p:attrName>ppt_h</p:attrName>
                                        </p:attrNameLst>
                                      </p:cBhvr>
                                      <p:tavLst>
                                        <p:tav tm="0">
                                          <p:val>
                                            <p:fltVal val="0"/>
                                          </p:val>
                                        </p:tav>
                                        <p:tav tm="100000">
                                          <p:val>
                                            <p:strVal val="#ppt_h"/>
                                          </p:val>
                                        </p:tav>
                                      </p:tavLst>
                                    </p:anim>
                                    <p:anim calcmode="lin" valueType="num">
                                      <p:cBhvr>
                                        <p:cTn id="45" dur="1000" fill="hold"/>
                                        <p:tgtEl>
                                          <p:spTgt spid="3">
                                            <p:txEl>
                                              <p:pRg st="4" end="4"/>
                                            </p:txEl>
                                          </p:spTgt>
                                        </p:tgtEl>
                                        <p:attrNameLst>
                                          <p:attrName>style.rotation</p:attrName>
                                        </p:attrNameLst>
                                      </p:cBhvr>
                                      <p:tavLst>
                                        <p:tav tm="0">
                                          <p:val>
                                            <p:fltVal val="90"/>
                                          </p:val>
                                        </p:tav>
                                        <p:tav tm="100000">
                                          <p:val>
                                            <p:fltVal val="0"/>
                                          </p:val>
                                        </p:tav>
                                      </p:tavLst>
                                    </p:anim>
                                    <p:animEffect transition="in" filter="fade">
                                      <p:cBhvr>
                                        <p:cTn id="46" dur="1000"/>
                                        <p:tgtEl>
                                          <p:spTgt spid="3">
                                            <p:txEl>
                                              <p:pRg st="4" end="4"/>
                                            </p:txEl>
                                          </p:spTgt>
                                        </p:tgtEl>
                                      </p:cBhvr>
                                    </p:animEffect>
                                  </p:childTnLst>
                                </p:cTn>
                              </p:par>
                              <p:par>
                                <p:cTn id="47" presetID="31" presetClass="entr" presetSubtype="0" fill="hold" nodeType="withEffect">
                                  <p:stCondLst>
                                    <p:cond delay="0"/>
                                  </p:stCondLst>
                                  <p:childTnLst>
                                    <p:set>
                                      <p:cBhvr>
                                        <p:cTn id="48" dur="1" fill="hold">
                                          <p:stCondLst>
                                            <p:cond delay="0"/>
                                          </p:stCondLst>
                                        </p:cTn>
                                        <p:tgtEl>
                                          <p:spTgt spid="3">
                                            <p:txEl>
                                              <p:pRg st="5" end="5"/>
                                            </p:txEl>
                                          </p:spTgt>
                                        </p:tgtEl>
                                        <p:attrNameLst>
                                          <p:attrName>style.visibility</p:attrName>
                                        </p:attrNameLst>
                                      </p:cBhvr>
                                      <p:to>
                                        <p:strVal val="visible"/>
                                      </p:to>
                                    </p:set>
                                    <p:anim calcmode="lin" valueType="num">
                                      <p:cBhvr>
                                        <p:cTn id="49" dur="1000" fill="hold"/>
                                        <p:tgtEl>
                                          <p:spTgt spid="3">
                                            <p:txEl>
                                              <p:pRg st="5" end="5"/>
                                            </p:txEl>
                                          </p:spTgt>
                                        </p:tgtEl>
                                        <p:attrNameLst>
                                          <p:attrName>ppt_w</p:attrName>
                                        </p:attrNameLst>
                                      </p:cBhvr>
                                      <p:tavLst>
                                        <p:tav tm="0">
                                          <p:val>
                                            <p:fltVal val="0"/>
                                          </p:val>
                                        </p:tav>
                                        <p:tav tm="100000">
                                          <p:val>
                                            <p:strVal val="#ppt_w"/>
                                          </p:val>
                                        </p:tav>
                                      </p:tavLst>
                                    </p:anim>
                                    <p:anim calcmode="lin" valueType="num">
                                      <p:cBhvr>
                                        <p:cTn id="50" dur="1000" fill="hold"/>
                                        <p:tgtEl>
                                          <p:spTgt spid="3">
                                            <p:txEl>
                                              <p:pRg st="5" end="5"/>
                                            </p:txEl>
                                          </p:spTgt>
                                        </p:tgtEl>
                                        <p:attrNameLst>
                                          <p:attrName>ppt_h</p:attrName>
                                        </p:attrNameLst>
                                      </p:cBhvr>
                                      <p:tavLst>
                                        <p:tav tm="0">
                                          <p:val>
                                            <p:fltVal val="0"/>
                                          </p:val>
                                        </p:tav>
                                        <p:tav tm="100000">
                                          <p:val>
                                            <p:strVal val="#ppt_h"/>
                                          </p:val>
                                        </p:tav>
                                      </p:tavLst>
                                    </p:anim>
                                    <p:anim calcmode="lin" valueType="num">
                                      <p:cBhvr>
                                        <p:cTn id="51" dur="1000" fill="hold"/>
                                        <p:tgtEl>
                                          <p:spTgt spid="3">
                                            <p:txEl>
                                              <p:pRg st="5" end="5"/>
                                            </p:txEl>
                                          </p:spTgt>
                                        </p:tgtEl>
                                        <p:attrNameLst>
                                          <p:attrName>style.rotation</p:attrName>
                                        </p:attrNameLst>
                                      </p:cBhvr>
                                      <p:tavLst>
                                        <p:tav tm="0">
                                          <p:val>
                                            <p:fltVal val="90"/>
                                          </p:val>
                                        </p:tav>
                                        <p:tav tm="100000">
                                          <p:val>
                                            <p:fltVal val="0"/>
                                          </p:val>
                                        </p:tav>
                                      </p:tavLst>
                                    </p:anim>
                                    <p:animEffect transition="in" filter="fade">
                                      <p:cBhvr>
                                        <p:cTn id="52" dur="1000"/>
                                        <p:tgtEl>
                                          <p:spTgt spid="3">
                                            <p:txEl>
                                              <p:pRg st="5" end="5"/>
                                            </p:txEl>
                                          </p:spTgt>
                                        </p:tgtEl>
                                      </p:cBhvr>
                                    </p:animEffect>
                                  </p:childTnLst>
                                </p:cTn>
                              </p:par>
                              <p:par>
                                <p:cTn id="53" presetID="31" presetClass="entr" presetSubtype="0" fill="hold" nodeType="withEffect">
                                  <p:stCondLst>
                                    <p:cond delay="0"/>
                                  </p:stCondLst>
                                  <p:childTnLst>
                                    <p:set>
                                      <p:cBhvr>
                                        <p:cTn id="54" dur="1" fill="hold">
                                          <p:stCondLst>
                                            <p:cond delay="0"/>
                                          </p:stCondLst>
                                        </p:cTn>
                                        <p:tgtEl>
                                          <p:spTgt spid="3">
                                            <p:txEl>
                                              <p:pRg st="6" end="6"/>
                                            </p:txEl>
                                          </p:spTgt>
                                        </p:tgtEl>
                                        <p:attrNameLst>
                                          <p:attrName>style.visibility</p:attrName>
                                        </p:attrNameLst>
                                      </p:cBhvr>
                                      <p:to>
                                        <p:strVal val="visible"/>
                                      </p:to>
                                    </p:set>
                                    <p:anim calcmode="lin" valueType="num">
                                      <p:cBhvr>
                                        <p:cTn id="55" dur="1000" fill="hold"/>
                                        <p:tgtEl>
                                          <p:spTgt spid="3">
                                            <p:txEl>
                                              <p:pRg st="6" end="6"/>
                                            </p:txEl>
                                          </p:spTgt>
                                        </p:tgtEl>
                                        <p:attrNameLst>
                                          <p:attrName>ppt_w</p:attrName>
                                        </p:attrNameLst>
                                      </p:cBhvr>
                                      <p:tavLst>
                                        <p:tav tm="0">
                                          <p:val>
                                            <p:fltVal val="0"/>
                                          </p:val>
                                        </p:tav>
                                        <p:tav tm="100000">
                                          <p:val>
                                            <p:strVal val="#ppt_w"/>
                                          </p:val>
                                        </p:tav>
                                      </p:tavLst>
                                    </p:anim>
                                    <p:anim calcmode="lin" valueType="num">
                                      <p:cBhvr>
                                        <p:cTn id="56" dur="1000" fill="hold"/>
                                        <p:tgtEl>
                                          <p:spTgt spid="3">
                                            <p:txEl>
                                              <p:pRg st="6" end="6"/>
                                            </p:txEl>
                                          </p:spTgt>
                                        </p:tgtEl>
                                        <p:attrNameLst>
                                          <p:attrName>ppt_h</p:attrName>
                                        </p:attrNameLst>
                                      </p:cBhvr>
                                      <p:tavLst>
                                        <p:tav tm="0">
                                          <p:val>
                                            <p:fltVal val="0"/>
                                          </p:val>
                                        </p:tav>
                                        <p:tav tm="100000">
                                          <p:val>
                                            <p:strVal val="#ppt_h"/>
                                          </p:val>
                                        </p:tav>
                                      </p:tavLst>
                                    </p:anim>
                                    <p:anim calcmode="lin" valueType="num">
                                      <p:cBhvr>
                                        <p:cTn id="57" dur="1000" fill="hold"/>
                                        <p:tgtEl>
                                          <p:spTgt spid="3">
                                            <p:txEl>
                                              <p:pRg st="6" end="6"/>
                                            </p:txEl>
                                          </p:spTgt>
                                        </p:tgtEl>
                                        <p:attrNameLst>
                                          <p:attrName>style.rotation</p:attrName>
                                        </p:attrNameLst>
                                      </p:cBhvr>
                                      <p:tavLst>
                                        <p:tav tm="0">
                                          <p:val>
                                            <p:fltVal val="90"/>
                                          </p:val>
                                        </p:tav>
                                        <p:tav tm="100000">
                                          <p:val>
                                            <p:fltVal val="0"/>
                                          </p:val>
                                        </p:tav>
                                      </p:tavLst>
                                    </p:anim>
                                    <p:animEffect transition="in" filter="fade">
                                      <p:cBhvr>
                                        <p:cTn id="58" dur="1000"/>
                                        <p:tgtEl>
                                          <p:spTgt spid="3">
                                            <p:txEl>
                                              <p:pRg st="6" end="6"/>
                                            </p:txEl>
                                          </p:spTgt>
                                        </p:tgtEl>
                                      </p:cBhvr>
                                    </p:animEffect>
                                  </p:childTnLst>
                                </p:cTn>
                              </p:par>
                              <p:par>
                                <p:cTn id="59" presetID="31" presetClass="entr" presetSubtype="0" fill="hold" nodeType="withEffect">
                                  <p:stCondLst>
                                    <p:cond delay="0"/>
                                  </p:stCondLst>
                                  <p:childTnLst>
                                    <p:set>
                                      <p:cBhvr>
                                        <p:cTn id="60" dur="1" fill="hold">
                                          <p:stCondLst>
                                            <p:cond delay="0"/>
                                          </p:stCondLst>
                                        </p:cTn>
                                        <p:tgtEl>
                                          <p:spTgt spid="3">
                                            <p:txEl>
                                              <p:pRg st="7" end="7"/>
                                            </p:txEl>
                                          </p:spTgt>
                                        </p:tgtEl>
                                        <p:attrNameLst>
                                          <p:attrName>style.visibility</p:attrName>
                                        </p:attrNameLst>
                                      </p:cBhvr>
                                      <p:to>
                                        <p:strVal val="visible"/>
                                      </p:to>
                                    </p:set>
                                    <p:anim calcmode="lin" valueType="num">
                                      <p:cBhvr>
                                        <p:cTn id="61" dur="1000" fill="hold"/>
                                        <p:tgtEl>
                                          <p:spTgt spid="3">
                                            <p:txEl>
                                              <p:pRg st="7" end="7"/>
                                            </p:txEl>
                                          </p:spTgt>
                                        </p:tgtEl>
                                        <p:attrNameLst>
                                          <p:attrName>ppt_w</p:attrName>
                                        </p:attrNameLst>
                                      </p:cBhvr>
                                      <p:tavLst>
                                        <p:tav tm="0">
                                          <p:val>
                                            <p:fltVal val="0"/>
                                          </p:val>
                                        </p:tav>
                                        <p:tav tm="100000">
                                          <p:val>
                                            <p:strVal val="#ppt_w"/>
                                          </p:val>
                                        </p:tav>
                                      </p:tavLst>
                                    </p:anim>
                                    <p:anim calcmode="lin" valueType="num">
                                      <p:cBhvr>
                                        <p:cTn id="62" dur="1000" fill="hold"/>
                                        <p:tgtEl>
                                          <p:spTgt spid="3">
                                            <p:txEl>
                                              <p:pRg st="7" end="7"/>
                                            </p:txEl>
                                          </p:spTgt>
                                        </p:tgtEl>
                                        <p:attrNameLst>
                                          <p:attrName>ppt_h</p:attrName>
                                        </p:attrNameLst>
                                      </p:cBhvr>
                                      <p:tavLst>
                                        <p:tav tm="0">
                                          <p:val>
                                            <p:fltVal val="0"/>
                                          </p:val>
                                        </p:tav>
                                        <p:tav tm="100000">
                                          <p:val>
                                            <p:strVal val="#ppt_h"/>
                                          </p:val>
                                        </p:tav>
                                      </p:tavLst>
                                    </p:anim>
                                    <p:anim calcmode="lin" valueType="num">
                                      <p:cBhvr>
                                        <p:cTn id="63" dur="1000" fill="hold"/>
                                        <p:tgtEl>
                                          <p:spTgt spid="3">
                                            <p:txEl>
                                              <p:pRg st="7" end="7"/>
                                            </p:txEl>
                                          </p:spTgt>
                                        </p:tgtEl>
                                        <p:attrNameLst>
                                          <p:attrName>style.rotation</p:attrName>
                                        </p:attrNameLst>
                                      </p:cBhvr>
                                      <p:tavLst>
                                        <p:tav tm="0">
                                          <p:val>
                                            <p:fltVal val="90"/>
                                          </p:val>
                                        </p:tav>
                                        <p:tav tm="100000">
                                          <p:val>
                                            <p:fltVal val="0"/>
                                          </p:val>
                                        </p:tav>
                                      </p:tavLst>
                                    </p:anim>
                                    <p:animEffect transition="in" filter="fade">
                                      <p:cBhvr>
                                        <p:cTn id="64" dur="1000"/>
                                        <p:tgtEl>
                                          <p:spTgt spid="3">
                                            <p:txEl>
                                              <p:pRg st="7" end="7"/>
                                            </p:txEl>
                                          </p:spTgt>
                                        </p:tgtEl>
                                      </p:cBhvr>
                                    </p:animEffect>
                                  </p:childTnLst>
                                </p:cTn>
                              </p:par>
                              <p:par>
                                <p:cTn id="65" presetID="31" presetClass="entr" presetSubtype="0" fill="hold" nodeType="withEffect">
                                  <p:stCondLst>
                                    <p:cond delay="0"/>
                                  </p:stCondLst>
                                  <p:childTnLst>
                                    <p:set>
                                      <p:cBhvr>
                                        <p:cTn id="66" dur="1" fill="hold">
                                          <p:stCondLst>
                                            <p:cond delay="0"/>
                                          </p:stCondLst>
                                        </p:cTn>
                                        <p:tgtEl>
                                          <p:spTgt spid="3">
                                            <p:txEl>
                                              <p:pRg st="8" end="8"/>
                                            </p:txEl>
                                          </p:spTgt>
                                        </p:tgtEl>
                                        <p:attrNameLst>
                                          <p:attrName>style.visibility</p:attrName>
                                        </p:attrNameLst>
                                      </p:cBhvr>
                                      <p:to>
                                        <p:strVal val="visible"/>
                                      </p:to>
                                    </p:set>
                                    <p:anim calcmode="lin" valueType="num">
                                      <p:cBhvr>
                                        <p:cTn id="67" dur="1000" fill="hold"/>
                                        <p:tgtEl>
                                          <p:spTgt spid="3">
                                            <p:txEl>
                                              <p:pRg st="8" end="8"/>
                                            </p:txEl>
                                          </p:spTgt>
                                        </p:tgtEl>
                                        <p:attrNameLst>
                                          <p:attrName>ppt_w</p:attrName>
                                        </p:attrNameLst>
                                      </p:cBhvr>
                                      <p:tavLst>
                                        <p:tav tm="0">
                                          <p:val>
                                            <p:fltVal val="0"/>
                                          </p:val>
                                        </p:tav>
                                        <p:tav tm="100000">
                                          <p:val>
                                            <p:strVal val="#ppt_w"/>
                                          </p:val>
                                        </p:tav>
                                      </p:tavLst>
                                    </p:anim>
                                    <p:anim calcmode="lin" valueType="num">
                                      <p:cBhvr>
                                        <p:cTn id="68" dur="1000" fill="hold"/>
                                        <p:tgtEl>
                                          <p:spTgt spid="3">
                                            <p:txEl>
                                              <p:pRg st="8" end="8"/>
                                            </p:txEl>
                                          </p:spTgt>
                                        </p:tgtEl>
                                        <p:attrNameLst>
                                          <p:attrName>ppt_h</p:attrName>
                                        </p:attrNameLst>
                                      </p:cBhvr>
                                      <p:tavLst>
                                        <p:tav tm="0">
                                          <p:val>
                                            <p:fltVal val="0"/>
                                          </p:val>
                                        </p:tav>
                                        <p:tav tm="100000">
                                          <p:val>
                                            <p:strVal val="#ppt_h"/>
                                          </p:val>
                                        </p:tav>
                                      </p:tavLst>
                                    </p:anim>
                                    <p:anim calcmode="lin" valueType="num">
                                      <p:cBhvr>
                                        <p:cTn id="69" dur="1000" fill="hold"/>
                                        <p:tgtEl>
                                          <p:spTgt spid="3">
                                            <p:txEl>
                                              <p:pRg st="8" end="8"/>
                                            </p:txEl>
                                          </p:spTgt>
                                        </p:tgtEl>
                                        <p:attrNameLst>
                                          <p:attrName>style.rotation</p:attrName>
                                        </p:attrNameLst>
                                      </p:cBhvr>
                                      <p:tavLst>
                                        <p:tav tm="0">
                                          <p:val>
                                            <p:fltVal val="90"/>
                                          </p:val>
                                        </p:tav>
                                        <p:tav tm="100000">
                                          <p:val>
                                            <p:fltVal val="0"/>
                                          </p:val>
                                        </p:tav>
                                      </p:tavLst>
                                    </p:anim>
                                    <p:animEffect transition="in" filter="fade">
                                      <p:cBhvr>
                                        <p:cTn id="70" dur="1000"/>
                                        <p:tgtEl>
                                          <p:spTgt spid="3">
                                            <p:txEl>
                                              <p:pRg st="8" end="8"/>
                                            </p:txEl>
                                          </p:spTgt>
                                        </p:tgtEl>
                                      </p:cBhvr>
                                    </p:animEffect>
                                  </p:childTnLst>
                                </p:cTn>
                              </p:par>
                              <p:par>
                                <p:cTn id="71" presetID="31" presetClass="entr" presetSubtype="0" fill="hold" nodeType="withEffect">
                                  <p:stCondLst>
                                    <p:cond delay="0"/>
                                  </p:stCondLst>
                                  <p:childTnLst>
                                    <p:set>
                                      <p:cBhvr>
                                        <p:cTn id="72" dur="1" fill="hold">
                                          <p:stCondLst>
                                            <p:cond delay="0"/>
                                          </p:stCondLst>
                                        </p:cTn>
                                        <p:tgtEl>
                                          <p:spTgt spid="3">
                                            <p:txEl>
                                              <p:pRg st="9" end="9"/>
                                            </p:txEl>
                                          </p:spTgt>
                                        </p:tgtEl>
                                        <p:attrNameLst>
                                          <p:attrName>style.visibility</p:attrName>
                                        </p:attrNameLst>
                                      </p:cBhvr>
                                      <p:to>
                                        <p:strVal val="visible"/>
                                      </p:to>
                                    </p:set>
                                    <p:anim calcmode="lin" valueType="num">
                                      <p:cBhvr>
                                        <p:cTn id="73" dur="1000" fill="hold"/>
                                        <p:tgtEl>
                                          <p:spTgt spid="3">
                                            <p:txEl>
                                              <p:pRg st="9" end="9"/>
                                            </p:txEl>
                                          </p:spTgt>
                                        </p:tgtEl>
                                        <p:attrNameLst>
                                          <p:attrName>ppt_w</p:attrName>
                                        </p:attrNameLst>
                                      </p:cBhvr>
                                      <p:tavLst>
                                        <p:tav tm="0">
                                          <p:val>
                                            <p:fltVal val="0"/>
                                          </p:val>
                                        </p:tav>
                                        <p:tav tm="100000">
                                          <p:val>
                                            <p:strVal val="#ppt_w"/>
                                          </p:val>
                                        </p:tav>
                                      </p:tavLst>
                                    </p:anim>
                                    <p:anim calcmode="lin" valueType="num">
                                      <p:cBhvr>
                                        <p:cTn id="74" dur="1000" fill="hold"/>
                                        <p:tgtEl>
                                          <p:spTgt spid="3">
                                            <p:txEl>
                                              <p:pRg st="9" end="9"/>
                                            </p:txEl>
                                          </p:spTgt>
                                        </p:tgtEl>
                                        <p:attrNameLst>
                                          <p:attrName>ppt_h</p:attrName>
                                        </p:attrNameLst>
                                      </p:cBhvr>
                                      <p:tavLst>
                                        <p:tav tm="0">
                                          <p:val>
                                            <p:fltVal val="0"/>
                                          </p:val>
                                        </p:tav>
                                        <p:tav tm="100000">
                                          <p:val>
                                            <p:strVal val="#ppt_h"/>
                                          </p:val>
                                        </p:tav>
                                      </p:tavLst>
                                    </p:anim>
                                    <p:anim calcmode="lin" valueType="num">
                                      <p:cBhvr>
                                        <p:cTn id="75" dur="1000" fill="hold"/>
                                        <p:tgtEl>
                                          <p:spTgt spid="3">
                                            <p:txEl>
                                              <p:pRg st="9" end="9"/>
                                            </p:txEl>
                                          </p:spTgt>
                                        </p:tgtEl>
                                        <p:attrNameLst>
                                          <p:attrName>style.rotation</p:attrName>
                                        </p:attrNameLst>
                                      </p:cBhvr>
                                      <p:tavLst>
                                        <p:tav tm="0">
                                          <p:val>
                                            <p:fltVal val="90"/>
                                          </p:val>
                                        </p:tav>
                                        <p:tav tm="100000">
                                          <p:val>
                                            <p:fltVal val="0"/>
                                          </p:val>
                                        </p:tav>
                                      </p:tavLst>
                                    </p:anim>
                                    <p:animEffect transition="in" filter="fade">
                                      <p:cBhvr>
                                        <p:cTn id="76" dur="1000"/>
                                        <p:tgtEl>
                                          <p:spTgt spid="3">
                                            <p:txEl>
                                              <p:pRg st="9" end="9"/>
                                            </p:txEl>
                                          </p:spTgt>
                                        </p:tgtEl>
                                      </p:cBhvr>
                                    </p:animEffect>
                                  </p:childTnLst>
                                </p:cTn>
                              </p:par>
                              <p:par>
                                <p:cTn id="77" presetID="31" presetClass="entr" presetSubtype="0" fill="hold" nodeType="withEffect">
                                  <p:stCondLst>
                                    <p:cond delay="0"/>
                                  </p:stCondLst>
                                  <p:childTnLst>
                                    <p:set>
                                      <p:cBhvr>
                                        <p:cTn id="78" dur="1" fill="hold">
                                          <p:stCondLst>
                                            <p:cond delay="0"/>
                                          </p:stCondLst>
                                        </p:cTn>
                                        <p:tgtEl>
                                          <p:spTgt spid="3">
                                            <p:txEl>
                                              <p:pRg st="10" end="10"/>
                                            </p:txEl>
                                          </p:spTgt>
                                        </p:tgtEl>
                                        <p:attrNameLst>
                                          <p:attrName>style.visibility</p:attrName>
                                        </p:attrNameLst>
                                      </p:cBhvr>
                                      <p:to>
                                        <p:strVal val="visible"/>
                                      </p:to>
                                    </p:set>
                                    <p:anim calcmode="lin" valueType="num">
                                      <p:cBhvr>
                                        <p:cTn id="79" dur="1000" fill="hold"/>
                                        <p:tgtEl>
                                          <p:spTgt spid="3">
                                            <p:txEl>
                                              <p:pRg st="10" end="10"/>
                                            </p:txEl>
                                          </p:spTgt>
                                        </p:tgtEl>
                                        <p:attrNameLst>
                                          <p:attrName>ppt_w</p:attrName>
                                        </p:attrNameLst>
                                      </p:cBhvr>
                                      <p:tavLst>
                                        <p:tav tm="0">
                                          <p:val>
                                            <p:fltVal val="0"/>
                                          </p:val>
                                        </p:tav>
                                        <p:tav tm="100000">
                                          <p:val>
                                            <p:strVal val="#ppt_w"/>
                                          </p:val>
                                        </p:tav>
                                      </p:tavLst>
                                    </p:anim>
                                    <p:anim calcmode="lin" valueType="num">
                                      <p:cBhvr>
                                        <p:cTn id="80" dur="1000" fill="hold"/>
                                        <p:tgtEl>
                                          <p:spTgt spid="3">
                                            <p:txEl>
                                              <p:pRg st="10" end="10"/>
                                            </p:txEl>
                                          </p:spTgt>
                                        </p:tgtEl>
                                        <p:attrNameLst>
                                          <p:attrName>ppt_h</p:attrName>
                                        </p:attrNameLst>
                                      </p:cBhvr>
                                      <p:tavLst>
                                        <p:tav tm="0">
                                          <p:val>
                                            <p:fltVal val="0"/>
                                          </p:val>
                                        </p:tav>
                                        <p:tav tm="100000">
                                          <p:val>
                                            <p:strVal val="#ppt_h"/>
                                          </p:val>
                                        </p:tav>
                                      </p:tavLst>
                                    </p:anim>
                                    <p:anim calcmode="lin" valueType="num">
                                      <p:cBhvr>
                                        <p:cTn id="81" dur="1000" fill="hold"/>
                                        <p:tgtEl>
                                          <p:spTgt spid="3">
                                            <p:txEl>
                                              <p:pRg st="10" end="10"/>
                                            </p:txEl>
                                          </p:spTgt>
                                        </p:tgtEl>
                                        <p:attrNameLst>
                                          <p:attrName>style.rotation</p:attrName>
                                        </p:attrNameLst>
                                      </p:cBhvr>
                                      <p:tavLst>
                                        <p:tav tm="0">
                                          <p:val>
                                            <p:fltVal val="90"/>
                                          </p:val>
                                        </p:tav>
                                        <p:tav tm="100000">
                                          <p:val>
                                            <p:fltVal val="0"/>
                                          </p:val>
                                        </p:tav>
                                      </p:tavLst>
                                    </p:anim>
                                    <p:animEffect transition="in" filter="fade">
                                      <p:cBhvr>
                                        <p:cTn id="82" dur="1000"/>
                                        <p:tgtEl>
                                          <p:spTgt spid="3">
                                            <p:txEl>
                                              <p:pRg st="10" end="10"/>
                                            </p:txEl>
                                          </p:spTgt>
                                        </p:tgtEl>
                                      </p:cBhvr>
                                    </p:animEffect>
                                  </p:childTnLst>
                                </p:cTn>
                              </p:par>
                              <p:par>
                                <p:cTn id="83" presetID="31" presetClass="entr" presetSubtype="0" fill="hold" nodeType="withEffect">
                                  <p:stCondLst>
                                    <p:cond delay="0"/>
                                  </p:stCondLst>
                                  <p:childTnLst>
                                    <p:set>
                                      <p:cBhvr>
                                        <p:cTn id="84" dur="1" fill="hold">
                                          <p:stCondLst>
                                            <p:cond delay="0"/>
                                          </p:stCondLst>
                                        </p:cTn>
                                        <p:tgtEl>
                                          <p:spTgt spid="3">
                                            <p:txEl>
                                              <p:pRg st="11" end="11"/>
                                            </p:txEl>
                                          </p:spTgt>
                                        </p:tgtEl>
                                        <p:attrNameLst>
                                          <p:attrName>style.visibility</p:attrName>
                                        </p:attrNameLst>
                                      </p:cBhvr>
                                      <p:to>
                                        <p:strVal val="visible"/>
                                      </p:to>
                                    </p:set>
                                    <p:anim calcmode="lin" valueType="num">
                                      <p:cBhvr>
                                        <p:cTn id="85" dur="1000" fill="hold"/>
                                        <p:tgtEl>
                                          <p:spTgt spid="3">
                                            <p:txEl>
                                              <p:pRg st="11" end="11"/>
                                            </p:txEl>
                                          </p:spTgt>
                                        </p:tgtEl>
                                        <p:attrNameLst>
                                          <p:attrName>ppt_w</p:attrName>
                                        </p:attrNameLst>
                                      </p:cBhvr>
                                      <p:tavLst>
                                        <p:tav tm="0">
                                          <p:val>
                                            <p:fltVal val="0"/>
                                          </p:val>
                                        </p:tav>
                                        <p:tav tm="100000">
                                          <p:val>
                                            <p:strVal val="#ppt_w"/>
                                          </p:val>
                                        </p:tav>
                                      </p:tavLst>
                                    </p:anim>
                                    <p:anim calcmode="lin" valueType="num">
                                      <p:cBhvr>
                                        <p:cTn id="86" dur="1000" fill="hold"/>
                                        <p:tgtEl>
                                          <p:spTgt spid="3">
                                            <p:txEl>
                                              <p:pRg st="11" end="11"/>
                                            </p:txEl>
                                          </p:spTgt>
                                        </p:tgtEl>
                                        <p:attrNameLst>
                                          <p:attrName>ppt_h</p:attrName>
                                        </p:attrNameLst>
                                      </p:cBhvr>
                                      <p:tavLst>
                                        <p:tav tm="0">
                                          <p:val>
                                            <p:fltVal val="0"/>
                                          </p:val>
                                        </p:tav>
                                        <p:tav tm="100000">
                                          <p:val>
                                            <p:strVal val="#ppt_h"/>
                                          </p:val>
                                        </p:tav>
                                      </p:tavLst>
                                    </p:anim>
                                    <p:anim calcmode="lin" valueType="num">
                                      <p:cBhvr>
                                        <p:cTn id="87" dur="1000" fill="hold"/>
                                        <p:tgtEl>
                                          <p:spTgt spid="3">
                                            <p:txEl>
                                              <p:pRg st="11" end="11"/>
                                            </p:txEl>
                                          </p:spTgt>
                                        </p:tgtEl>
                                        <p:attrNameLst>
                                          <p:attrName>style.rotation</p:attrName>
                                        </p:attrNameLst>
                                      </p:cBhvr>
                                      <p:tavLst>
                                        <p:tav tm="0">
                                          <p:val>
                                            <p:fltVal val="90"/>
                                          </p:val>
                                        </p:tav>
                                        <p:tav tm="100000">
                                          <p:val>
                                            <p:fltVal val="0"/>
                                          </p:val>
                                        </p:tav>
                                      </p:tavLst>
                                    </p:anim>
                                    <p:animEffect transition="in" filter="fade">
                                      <p:cBhvr>
                                        <p:cTn id="88" dur="10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UI/UX</a:t>
            </a:r>
            <a:endParaRPr lang="en-US" dirty="0"/>
          </a:p>
        </p:txBody>
      </p:sp>
      <p:sp>
        <p:nvSpPr>
          <p:cNvPr id="3" name="Content Placeholder 2"/>
          <p:cNvSpPr>
            <a:spLocks noGrp="1"/>
          </p:cNvSpPr>
          <p:nvPr>
            <p:ph idx="1"/>
          </p:nvPr>
        </p:nvSpPr>
        <p:spPr>
          <a:xfrm>
            <a:off x="677334" y="1506683"/>
            <a:ext cx="8596668" cy="4534680"/>
          </a:xfrm>
        </p:spPr>
        <p:txBody>
          <a:bodyPr/>
          <a:lstStyle/>
          <a:p>
            <a:r>
              <a:rPr lang="en-US" sz="2400" dirty="0" smtClean="0"/>
              <a:t>Pain Point : </a:t>
            </a:r>
            <a:r>
              <a:rPr lang="en-US" sz="2400" dirty="0"/>
              <a:t>FEC is currently offering many products and services over the digital channels and thus face many online frauds from customers such as using fake IDs to apply or using unauthorized information from others to apply for loans online</a:t>
            </a:r>
            <a:r>
              <a:rPr lang="en-US" sz="2400" dirty="0" smtClean="0"/>
              <a:t>.</a:t>
            </a:r>
          </a:p>
          <a:p>
            <a:r>
              <a:rPr lang="en-US" sz="2400" dirty="0" smtClean="0"/>
              <a:t>Solution : Building a fake identity detection app to minimize risks </a:t>
            </a:r>
          </a:p>
          <a:p>
            <a:r>
              <a:rPr lang="en-US" sz="2400" dirty="0" smtClean="0"/>
              <a:t>Idea of my team is build an online college application which uses the identity card check feature </a:t>
            </a:r>
          </a:p>
          <a:p>
            <a:pPr marL="0" indent="0">
              <a:buNone/>
            </a:pPr>
            <a:endParaRPr lang="en-US" dirty="0"/>
          </a:p>
        </p:txBody>
      </p:sp>
    </p:spTree>
    <p:extLst>
      <p:ext uri="{BB962C8B-B14F-4D97-AF65-F5344CB8AC3E}">
        <p14:creationId xmlns:p14="http://schemas.microsoft.com/office/powerpoint/2010/main" val="24126662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circle(in)">
                                      <p:cBhvr>
                                        <p:cTn id="15" dur="2000"/>
                                        <p:tgtEl>
                                          <p:spTgt spid="3">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6" presetClass="entr" presetSubtype="16" fill="hold"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circle(in)">
                                      <p:cBhvr>
                                        <p:cTn id="20" dur="2000"/>
                                        <p:tgtEl>
                                          <p:spTgt spid="3">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6" presetClass="entr" presetSubtype="16"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circle(in)">
                                      <p:cBhvr>
                                        <p:cTn id="25"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Product future</a:t>
            </a:r>
            <a:endParaRPr lang="en-US" dirty="0"/>
          </a:p>
        </p:txBody>
      </p:sp>
      <p:sp>
        <p:nvSpPr>
          <p:cNvPr id="3" name="Content Placeholder 2"/>
          <p:cNvSpPr>
            <a:spLocks noGrp="1"/>
          </p:cNvSpPr>
          <p:nvPr>
            <p:ph idx="1"/>
          </p:nvPr>
        </p:nvSpPr>
        <p:spPr>
          <a:xfrm>
            <a:off x="750070" y="1641044"/>
            <a:ext cx="8596668" cy="3880773"/>
          </a:xfrm>
        </p:spPr>
        <p:txBody>
          <a:bodyPr>
            <a:normAutofit fontScale="92500" lnSpcReduction="10000"/>
          </a:bodyPr>
          <a:lstStyle/>
          <a:p>
            <a:r>
              <a:rPr lang="en-US" sz="2800" dirty="0" smtClean="0"/>
              <a:t>Develop a face recognition application instead of ID card </a:t>
            </a:r>
          </a:p>
          <a:p>
            <a:pPr marL="0" indent="0">
              <a:buNone/>
            </a:pPr>
            <a:r>
              <a:rPr lang="en-US" sz="2800" dirty="0" smtClean="0"/>
              <a:t>	Through </a:t>
            </a:r>
            <a:r>
              <a:rPr lang="en-US" sz="2800" dirty="0"/>
              <a:t>airlines , custom, university exam </a:t>
            </a:r>
            <a:r>
              <a:rPr lang="en-US" sz="2800" dirty="0" smtClean="0"/>
              <a:t>…</a:t>
            </a:r>
          </a:p>
          <a:p>
            <a:r>
              <a:rPr lang="en-US" sz="2800" dirty="0" smtClean="0"/>
              <a:t>Long- term plan  : </a:t>
            </a:r>
            <a:r>
              <a:rPr lang="en-US" sz="2800" dirty="0"/>
              <a:t>seeking investment to develop additional features for </a:t>
            </a:r>
            <a:r>
              <a:rPr lang="en-US" sz="2800" dirty="0" smtClean="0"/>
              <a:t>app</a:t>
            </a:r>
          </a:p>
          <a:p>
            <a:r>
              <a:rPr lang="en-US" sz="2800" dirty="0" smtClean="0"/>
              <a:t>Develop more feature : </a:t>
            </a:r>
            <a:r>
              <a:rPr lang="en-US" sz="2800" dirty="0"/>
              <a:t>check embryos of people's identity </a:t>
            </a:r>
            <a:r>
              <a:rPr lang="en-US" sz="2800" dirty="0" smtClean="0"/>
              <a:t>standards</a:t>
            </a:r>
          </a:p>
          <a:p>
            <a:pPr marL="0" indent="0">
              <a:buNone/>
            </a:pPr>
            <a:endParaRPr lang="en-US" dirty="0" smtClean="0"/>
          </a:p>
          <a:p>
            <a:pPr marL="0" indent="0">
              <a:buNone/>
            </a:pPr>
            <a:r>
              <a:rPr lang="en-US" dirty="0"/>
              <a:t>	</a:t>
            </a:r>
            <a:endParaRPr lang="en-US" dirty="0" smtClean="0"/>
          </a:p>
        </p:txBody>
      </p:sp>
    </p:spTree>
    <p:extLst>
      <p:ext uri="{BB962C8B-B14F-4D97-AF65-F5344CB8AC3E}">
        <p14:creationId xmlns:p14="http://schemas.microsoft.com/office/powerpoint/2010/main" val="268804819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2" dur="500"/>
                                        <p:tgtEl>
                                          <p:spTgt spid="3">
                                            <p:txEl>
                                              <p:pRg st="0" end="0"/>
                                            </p:txEl>
                                          </p:spTgt>
                                        </p:tgtEl>
                                      </p:cBhvr>
                                    </p:animEffect>
                                  </p:childTnLst>
                                </p:cTn>
                              </p:par>
                              <p:par>
                                <p:cTn id="13" presetID="14" presetClass="entr" presetSubtype="10"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5" dur="5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randombar(horizontal)">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5"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0335" y="1339658"/>
            <a:ext cx="8596668" cy="1826581"/>
          </a:xfrm>
        </p:spPr>
        <p:txBody>
          <a:bodyPr>
            <a:normAutofit/>
          </a:bodyPr>
          <a:lstStyle/>
          <a:p>
            <a:r>
              <a:rPr lang="en-US" b="1" dirty="0" smtClean="0"/>
              <a:t>THANKS FOR WATCHING </a:t>
            </a:r>
            <a:endParaRPr lang="en-US" b="1" dirty="0"/>
          </a:p>
        </p:txBody>
      </p:sp>
      <p:sp>
        <p:nvSpPr>
          <p:cNvPr id="4" name="TextBox 3"/>
          <p:cNvSpPr txBox="1"/>
          <p:nvPr/>
        </p:nvSpPr>
        <p:spPr>
          <a:xfrm>
            <a:off x="1735282" y="6078682"/>
            <a:ext cx="3121367" cy="369332"/>
          </a:xfrm>
          <a:prstGeom prst="rect">
            <a:avLst/>
          </a:prstGeom>
          <a:noFill/>
        </p:spPr>
        <p:txBody>
          <a:bodyPr wrap="none" rtlCol="0">
            <a:spAutoFit/>
          </a:bodyPr>
          <a:lstStyle/>
          <a:p>
            <a:r>
              <a:rPr lang="en-US" dirty="0" smtClean="0"/>
              <a:t>Presentation by  : FIND FAKE</a:t>
            </a:r>
            <a:endParaRPr lang="en-US" dirty="0"/>
          </a:p>
        </p:txBody>
      </p:sp>
    </p:spTree>
    <p:extLst>
      <p:ext uri="{BB962C8B-B14F-4D97-AF65-F5344CB8AC3E}">
        <p14:creationId xmlns:p14="http://schemas.microsoft.com/office/powerpoint/2010/main" val="270070309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p:cTn id="15" dur="1000" fill="hold"/>
                                        <p:tgtEl>
                                          <p:spTgt spid="4"/>
                                        </p:tgtEl>
                                        <p:attrNameLst>
                                          <p:attrName>ppt_w</p:attrName>
                                        </p:attrNameLst>
                                      </p:cBhvr>
                                      <p:tavLst>
                                        <p:tav tm="0">
                                          <p:val>
                                            <p:fltVal val="0"/>
                                          </p:val>
                                        </p:tav>
                                        <p:tav tm="100000">
                                          <p:val>
                                            <p:strVal val="#ppt_w"/>
                                          </p:val>
                                        </p:tav>
                                      </p:tavLst>
                                    </p:anim>
                                    <p:anim calcmode="lin" valueType="num">
                                      <p:cBhvr>
                                        <p:cTn id="16" dur="1000" fill="hold"/>
                                        <p:tgtEl>
                                          <p:spTgt spid="4"/>
                                        </p:tgtEl>
                                        <p:attrNameLst>
                                          <p:attrName>ppt_h</p:attrName>
                                        </p:attrNameLst>
                                      </p:cBhvr>
                                      <p:tavLst>
                                        <p:tav tm="0">
                                          <p:val>
                                            <p:fltVal val="0"/>
                                          </p:val>
                                        </p:tav>
                                        <p:tav tm="100000">
                                          <p:val>
                                            <p:strVal val="#ppt_h"/>
                                          </p:val>
                                        </p:tav>
                                      </p:tavLst>
                                    </p:anim>
                                    <p:anim calcmode="lin" valueType="num">
                                      <p:cBhvr>
                                        <p:cTn id="17" dur="1000" fill="hold"/>
                                        <p:tgtEl>
                                          <p:spTgt spid="4"/>
                                        </p:tgtEl>
                                        <p:attrNameLst>
                                          <p:attrName>style.rotation</p:attrName>
                                        </p:attrNameLst>
                                      </p:cBhvr>
                                      <p:tavLst>
                                        <p:tav tm="0">
                                          <p:val>
                                            <p:fltVal val="90"/>
                                          </p:val>
                                        </p:tav>
                                        <p:tav tm="100000">
                                          <p:val>
                                            <p:fltVal val="0"/>
                                          </p:val>
                                        </p:tav>
                                      </p:tavLst>
                                    </p:anim>
                                    <p:animEffect transition="in" filter="fade">
                                      <p:cBhvr>
                                        <p:cTn id="18"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124</TotalTime>
  <Words>145</Words>
  <Application>Microsoft Office PowerPoint</Application>
  <PresentationFormat>Widescreen</PresentationFormat>
  <Paragraphs>56</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Times New Roman</vt:lpstr>
      <vt:lpstr>Trebuchet MS</vt:lpstr>
      <vt:lpstr>Wingdings 3</vt:lpstr>
      <vt:lpstr>Facet</vt:lpstr>
      <vt:lpstr>Developer Circles Innovation Challenge Viet Nam           In Partnership with Coder Schools</vt:lpstr>
      <vt:lpstr>Members</vt:lpstr>
      <vt:lpstr>IDEA</vt:lpstr>
      <vt:lpstr>Technical Craftmanship</vt:lpstr>
      <vt:lpstr>UI/UX</vt:lpstr>
      <vt:lpstr>Product future</vt:lpstr>
      <vt:lpstr>THANKS FOR WATCHING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Developer Circles Innovation Challenge Viet Nam           In Partnership with Coder Schools</dc:title>
  <dc:creator>Windows User</dc:creator>
  <cp:lastModifiedBy>Windows User</cp:lastModifiedBy>
  <cp:revision>10</cp:revision>
  <dcterms:created xsi:type="dcterms:W3CDTF">2019-10-03T01:59:27Z</dcterms:created>
  <dcterms:modified xsi:type="dcterms:W3CDTF">2019-10-03T04:03:50Z</dcterms:modified>
</cp:coreProperties>
</file>