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4" r:id="rId7"/>
    <p:sldId id="258" r:id="rId8"/>
    <p:sldId id="279" r:id="rId9"/>
    <p:sldId id="275" r:id="rId10"/>
    <p:sldId id="277" r:id="rId11"/>
    <p:sldId id="278" r:id="rId12"/>
    <p:sldId id="271" r:id="rId13"/>
    <p:sldId id="260" r:id="rId14"/>
    <p:sldId id="261" r:id="rId15"/>
    <p:sldId id="265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4" d="100"/>
          <a:sy n="74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991A2-0D19-4EC9-9000-C489A1529BD1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184B65B-00D8-4A52-97F2-85F8278E3A2E}">
      <dgm:prSet phldrT="[Texto]"/>
      <dgm:spPr/>
      <dgm:t>
        <a:bodyPr/>
        <a:lstStyle/>
        <a:p>
          <a:r>
            <a:rPr lang="es-ES" dirty="0" smtClean="0"/>
            <a:t>Población</a:t>
          </a:r>
          <a:endParaRPr lang="es-PE" dirty="0"/>
        </a:p>
      </dgm:t>
    </dgm:pt>
    <dgm:pt modelId="{E116D55D-33CF-45F5-A797-6AC84906162F}" type="parTrans" cxnId="{C000B986-BC2D-4C40-8BB4-F9994A74A9D2}">
      <dgm:prSet/>
      <dgm:spPr/>
      <dgm:t>
        <a:bodyPr/>
        <a:lstStyle/>
        <a:p>
          <a:endParaRPr lang="es-PE"/>
        </a:p>
      </dgm:t>
    </dgm:pt>
    <dgm:pt modelId="{B260457C-8982-4CC4-A114-40C9E6CA8F06}" type="sibTrans" cxnId="{C000B986-BC2D-4C40-8BB4-F9994A74A9D2}">
      <dgm:prSet/>
      <dgm:spPr/>
      <dgm:t>
        <a:bodyPr/>
        <a:lstStyle/>
        <a:p>
          <a:endParaRPr lang="es-PE"/>
        </a:p>
      </dgm:t>
    </dgm:pt>
    <dgm:pt modelId="{982E365C-FEE2-4EE8-AC34-56991AE5F347}">
      <dgm:prSet phldrT="[Texto]"/>
      <dgm:spPr/>
      <dgm:t>
        <a:bodyPr/>
        <a:lstStyle/>
        <a:p>
          <a:r>
            <a:rPr lang="es-ES_tradnl" dirty="0" smtClean="0"/>
            <a:t>Desarrollo de software en el área de salud</a:t>
          </a:r>
          <a:endParaRPr lang="es-PE" dirty="0"/>
        </a:p>
      </dgm:t>
    </dgm:pt>
    <dgm:pt modelId="{E3E38594-1BAE-490F-BE26-88A4249CBA6B}" type="parTrans" cxnId="{701C6A0B-98F5-415A-AAAB-35E71A2E78C1}">
      <dgm:prSet/>
      <dgm:spPr/>
      <dgm:t>
        <a:bodyPr/>
        <a:lstStyle/>
        <a:p>
          <a:endParaRPr lang="es-PE"/>
        </a:p>
      </dgm:t>
    </dgm:pt>
    <dgm:pt modelId="{A4169A52-FFD7-4BDF-BB30-C54E4AFBDF05}" type="sibTrans" cxnId="{701C6A0B-98F5-415A-AAAB-35E71A2E78C1}">
      <dgm:prSet/>
      <dgm:spPr/>
      <dgm:t>
        <a:bodyPr/>
        <a:lstStyle/>
        <a:p>
          <a:endParaRPr lang="es-PE"/>
        </a:p>
      </dgm:t>
    </dgm:pt>
    <dgm:pt modelId="{4888706B-B9DE-4F4E-8CDD-4C0F21E4FB0A}">
      <dgm:prSet phldrT="[Texto]"/>
      <dgm:spPr/>
      <dgm:t>
        <a:bodyPr/>
        <a:lstStyle/>
        <a:p>
          <a:r>
            <a:rPr lang="es-PE" dirty="0" smtClean="0"/>
            <a:t>Intervención</a:t>
          </a:r>
          <a:endParaRPr lang="es-PE" dirty="0"/>
        </a:p>
      </dgm:t>
    </dgm:pt>
    <dgm:pt modelId="{473B24E7-0485-4131-888B-3007475B6E08}" type="parTrans" cxnId="{6BA6B436-AF77-481B-8056-271EFD006B4D}">
      <dgm:prSet/>
      <dgm:spPr/>
      <dgm:t>
        <a:bodyPr/>
        <a:lstStyle/>
        <a:p>
          <a:endParaRPr lang="es-PE"/>
        </a:p>
      </dgm:t>
    </dgm:pt>
    <dgm:pt modelId="{C4BA8479-7F9A-42BB-A0CE-713769F9556E}" type="sibTrans" cxnId="{6BA6B436-AF77-481B-8056-271EFD006B4D}">
      <dgm:prSet/>
      <dgm:spPr/>
      <dgm:t>
        <a:bodyPr/>
        <a:lstStyle/>
        <a:p>
          <a:endParaRPr lang="es-PE"/>
        </a:p>
      </dgm:t>
    </dgm:pt>
    <dgm:pt modelId="{D8DF1D05-E740-483B-B879-205B4AB50783}">
      <dgm:prSet phldrT="[Texto]"/>
      <dgm:spPr/>
      <dgm:t>
        <a:bodyPr/>
        <a:lstStyle/>
        <a:p>
          <a:r>
            <a:rPr lang="es-ES_tradnl" dirty="0" smtClean="0"/>
            <a:t>Evaluación de usabilidad</a:t>
          </a:r>
          <a:endParaRPr lang="es-PE" dirty="0"/>
        </a:p>
      </dgm:t>
    </dgm:pt>
    <dgm:pt modelId="{8FE4A6A7-E7BE-4A8B-9B83-22AC15548149}" type="parTrans" cxnId="{57A2D881-1A0A-45D7-B7D9-1A3C3F518A08}">
      <dgm:prSet/>
      <dgm:spPr/>
      <dgm:t>
        <a:bodyPr/>
        <a:lstStyle/>
        <a:p>
          <a:endParaRPr lang="es-PE"/>
        </a:p>
      </dgm:t>
    </dgm:pt>
    <dgm:pt modelId="{7613C19C-4A36-4FC2-A4B7-D1FB60B5BFE5}" type="sibTrans" cxnId="{57A2D881-1A0A-45D7-B7D9-1A3C3F518A08}">
      <dgm:prSet/>
      <dgm:spPr/>
      <dgm:t>
        <a:bodyPr/>
        <a:lstStyle/>
        <a:p>
          <a:endParaRPr lang="es-PE"/>
        </a:p>
      </dgm:t>
    </dgm:pt>
    <dgm:pt modelId="{E12ABF2B-1E7C-42BD-9793-66B7817AFA49}">
      <dgm:prSet phldrT="[Texto]"/>
      <dgm:spPr/>
      <dgm:t>
        <a:bodyPr/>
        <a:lstStyle/>
        <a:p>
          <a:r>
            <a:rPr lang="es-ES" dirty="0" smtClean="0"/>
            <a:t>Métodos / técnicas de evaluación de Usabilidad</a:t>
          </a:r>
          <a:endParaRPr lang="es-PE" dirty="0"/>
        </a:p>
      </dgm:t>
    </dgm:pt>
    <dgm:pt modelId="{676B0BDB-04C9-43B9-BA09-8F14E3D03231}" type="parTrans" cxnId="{66B118F7-19C3-40C9-A660-2A0FCC137091}">
      <dgm:prSet/>
      <dgm:spPr/>
      <dgm:t>
        <a:bodyPr/>
        <a:lstStyle/>
        <a:p>
          <a:endParaRPr lang="es-PE"/>
        </a:p>
      </dgm:t>
    </dgm:pt>
    <dgm:pt modelId="{069C70EA-E955-4318-8E24-FAD9DBE0AF10}" type="sibTrans" cxnId="{66B118F7-19C3-40C9-A660-2A0FCC137091}">
      <dgm:prSet/>
      <dgm:spPr/>
      <dgm:t>
        <a:bodyPr/>
        <a:lstStyle/>
        <a:p>
          <a:endParaRPr lang="es-PE"/>
        </a:p>
      </dgm:t>
    </dgm:pt>
    <dgm:pt modelId="{F7D4FA9E-1111-4FB2-AE7A-2B5CE4601687}">
      <dgm:prSet phldrT="[Texto]"/>
      <dgm:spPr/>
      <dgm:t>
        <a:bodyPr/>
        <a:lstStyle/>
        <a:p>
          <a:r>
            <a:rPr lang="es-ES" dirty="0" smtClean="0"/>
            <a:t>Contexto</a:t>
          </a:r>
          <a:endParaRPr lang="es-PE" dirty="0"/>
        </a:p>
      </dgm:t>
    </dgm:pt>
    <dgm:pt modelId="{CA3E2112-978D-486A-8B4B-41C08F00DB4A}" type="parTrans" cxnId="{A4D1835A-C82C-4C2C-9613-D2829785141D}">
      <dgm:prSet/>
      <dgm:spPr/>
      <dgm:t>
        <a:bodyPr/>
        <a:lstStyle/>
        <a:p>
          <a:endParaRPr lang="es-PE"/>
        </a:p>
      </dgm:t>
    </dgm:pt>
    <dgm:pt modelId="{09813AF2-BECD-404C-AED2-12521C3383E2}" type="sibTrans" cxnId="{A4D1835A-C82C-4C2C-9613-D2829785141D}">
      <dgm:prSet/>
      <dgm:spPr/>
      <dgm:t>
        <a:bodyPr/>
        <a:lstStyle/>
        <a:p>
          <a:endParaRPr lang="es-PE"/>
        </a:p>
      </dgm:t>
    </dgm:pt>
    <dgm:pt modelId="{082A0F68-10AB-4A1F-9E43-A6183384BE5F}">
      <dgm:prSet phldrT="[Texto]"/>
      <dgm:spPr/>
      <dgm:t>
        <a:bodyPr/>
        <a:lstStyle/>
        <a:p>
          <a:r>
            <a:rPr lang="es-ES_tradnl" dirty="0" smtClean="0"/>
            <a:t>Académico e industria </a:t>
          </a:r>
          <a:endParaRPr lang="es-PE" dirty="0"/>
        </a:p>
      </dgm:t>
    </dgm:pt>
    <dgm:pt modelId="{D59B7477-C3B9-47EA-BF18-B17744411C25}" type="parTrans" cxnId="{6AEBAADD-FD9C-4502-830E-AAF3ABF66D08}">
      <dgm:prSet/>
      <dgm:spPr/>
      <dgm:t>
        <a:bodyPr/>
        <a:lstStyle/>
        <a:p>
          <a:endParaRPr lang="es-PE"/>
        </a:p>
      </dgm:t>
    </dgm:pt>
    <dgm:pt modelId="{BF1FA82D-F3A6-4734-ACA0-D4D12B03FB4D}" type="sibTrans" cxnId="{6AEBAADD-FD9C-4502-830E-AAF3ABF66D08}">
      <dgm:prSet/>
      <dgm:spPr/>
      <dgm:t>
        <a:bodyPr/>
        <a:lstStyle/>
        <a:p>
          <a:endParaRPr lang="es-PE"/>
        </a:p>
      </dgm:t>
    </dgm:pt>
    <dgm:pt modelId="{588DCF15-53ED-4050-9267-15946E33A3DE}" type="pres">
      <dgm:prSet presAssocID="{B97991A2-0D19-4EC9-9000-C489A1529BD1}" presName="linear" presStyleCnt="0">
        <dgm:presLayoutVars>
          <dgm:dir/>
          <dgm:resizeHandles val="exact"/>
        </dgm:presLayoutVars>
      </dgm:prSet>
      <dgm:spPr/>
    </dgm:pt>
    <dgm:pt modelId="{B4C18171-C927-40C0-805C-320847B18016}" type="pres">
      <dgm:prSet presAssocID="{F184B65B-00D8-4A52-97F2-85F8278E3A2E}" presName="comp" presStyleCnt="0"/>
      <dgm:spPr/>
    </dgm:pt>
    <dgm:pt modelId="{573382E8-7E54-436F-B4D1-98A8B1058688}" type="pres">
      <dgm:prSet presAssocID="{F184B65B-00D8-4A52-97F2-85F8278E3A2E}" presName="box" presStyleLbl="node1" presStyleIdx="0" presStyleCnt="3"/>
      <dgm:spPr/>
      <dgm:t>
        <a:bodyPr/>
        <a:lstStyle/>
        <a:p>
          <a:endParaRPr lang="es-PE"/>
        </a:p>
      </dgm:t>
    </dgm:pt>
    <dgm:pt modelId="{73C3F700-3930-4F30-B8DF-53A19E092B53}" type="pres">
      <dgm:prSet presAssocID="{F184B65B-00D8-4A52-97F2-85F8278E3A2E}" presName="img" presStyleLbl="fgImgPlace1" presStyleIdx="0" presStyleCnt="3"/>
      <dgm:spPr/>
    </dgm:pt>
    <dgm:pt modelId="{FFC0F73B-A4EE-442C-9E73-71F869E72300}" type="pres">
      <dgm:prSet presAssocID="{F184B65B-00D8-4A52-97F2-85F8278E3A2E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9608BD-2618-4237-938F-48F047B753F4}" type="pres">
      <dgm:prSet presAssocID="{B260457C-8982-4CC4-A114-40C9E6CA8F06}" presName="spacer" presStyleCnt="0"/>
      <dgm:spPr/>
    </dgm:pt>
    <dgm:pt modelId="{58C4E650-F260-4398-B5D4-E0A8C780F7F8}" type="pres">
      <dgm:prSet presAssocID="{4888706B-B9DE-4F4E-8CDD-4C0F21E4FB0A}" presName="comp" presStyleCnt="0"/>
      <dgm:spPr/>
    </dgm:pt>
    <dgm:pt modelId="{05844654-C39C-4B19-9BBD-17845B5E0C54}" type="pres">
      <dgm:prSet presAssocID="{4888706B-B9DE-4F4E-8CDD-4C0F21E4FB0A}" presName="box" presStyleLbl="node1" presStyleIdx="1" presStyleCnt="3"/>
      <dgm:spPr/>
      <dgm:t>
        <a:bodyPr/>
        <a:lstStyle/>
        <a:p>
          <a:endParaRPr lang="es-PE"/>
        </a:p>
      </dgm:t>
    </dgm:pt>
    <dgm:pt modelId="{91638613-D899-46D6-84AF-AB825DA7A97A}" type="pres">
      <dgm:prSet presAssocID="{4888706B-B9DE-4F4E-8CDD-4C0F21E4FB0A}" presName="img" presStyleLbl="fgImgPlace1" presStyleIdx="1" presStyleCnt="3"/>
      <dgm:spPr/>
    </dgm:pt>
    <dgm:pt modelId="{652882FD-0BED-4410-99DF-3F471BA24528}" type="pres">
      <dgm:prSet presAssocID="{4888706B-B9DE-4F4E-8CDD-4C0F21E4FB0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5732F47-D2EE-4E6F-A4A4-F1E6907BD3FE}" type="pres">
      <dgm:prSet presAssocID="{C4BA8479-7F9A-42BB-A0CE-713769F9556E}" presName="spacer" presStyleCnt="0"/>
      <dgm:spPr/>
    </dgm:pt>
    <dgm:pt modelId="{39368543-8453-4373-B261-FDBABFDFA98C}" type="pres">
      <dgm:prSet presAssocID="{F7D4FA9E-1111-4FB2-AE7A-2B5CE4601687}" presName="comp" presStyleCnt="0"/>
      <dgm:spPr/>
    </dgm:pt>
    <dgm:pt modelId="{A974B161-3A34-4982-9AD3-905A11FC322E}" type="pres">
      <dgm:prSet presAssocID="{F7D4FA9E-1111-4FB2-AE7A-2B5CE4601687}" presName="box" presStyleLbl="node1" presStyleIdx="2" presStyleCnt="3"/>
      <dgm:spPr/>
      <dgm:t>
        <a:bodyPr/>
        <a:lstStyle/>
        <a:p>
          <a:endParaRPr lang="es-PE"/>
        </a:p>
      </dgm:t>
    </dgm:pt>
    <dgm:pt modelId="{8FA33655-9F36-4A8F-8079-C4A90D9D4E1D}" type="pres">
      <dgm:prSet presAssocID="{F7D4FA9E-1111-4FB2-AE7A-2B5CE4601687}" presName="img" presStyleLbl="fgImgPlace1" presStyleIdx="2" presStyleCnt="3"/>
      <dgm:spPr/>
    </dgm:pt>
    <dgm:pt modelId="{1CAE5759-0DCE-42C4-A822-9B0184716C43}" type="pres">
      <dgm:prSet presAssocID="{F7D4FA9E-1111-4FB2-AE7A-2B5CE460168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01C6A0B-98F5-415A-AAAB-35E71A2E78C1}" srcId="{F184B65B-00D8-4A52-97F2-85F8278E3A2E}" destId="{982E365C-FEE2-4EE8-AC34-56991AE5F347}" srcOrd="0" destOrd="0" parTransId="{E3E38594-1BAE-490F-BE26-88A4249CBA6B}" sibTransId="{A4169A52-FFD7-4BDF-BB30-C54E4AFBDF05}"/>
    <dgm:cxn modelId="{5459EA47-9A36-4558-A73D-F4B4F0FB2F9F}" type="presOf" srcId="{F7D4FA9E-1111-4FB2-AE7A-2B5CE4601687}" destId="{A974B161-3A34-4982-9AD3-905A11FC322E}" srcOrd="0" destOrd="0" presId="urn:microsoft.com/office/officeart/2005/8/layout/vList4"/>
    <dgm:cxn modelId="{F2BE5428-F7DA-4A79-8773-5E44C21AEC27}" type="presOf" srcId="{E12ABF2B-1E7C-42BD-9793-66B7817AFA49}" destId="{05844654-C39C-4B19-9BBD-17845B5E0C54}" srcOrd="0" destOrd="2" presId="urn:microsoft.com/office/officeart/2005/8/layout/vList4"/>
    <dgm:cxn modelId="{6BA6B436-AF77-481B-8056-271EFD006B4D}" srcId="{B97991A2-0D19-4EC9-9000-C489A1529BD1}" destId="{4888706B-B9DE-4F4E-8CDD-4C0F21E4FB0A}" srcOrd="1" destOrd="0" parTransId="{473B24E7-0485-4131-888B-3007475B6E08}" sibTransId="{C4BA8479-7F9A-42BB-A0CE-713769F9556E}"/>
    <dgm:cxn modelId="{5FC25D93-114B-4F8A-805A-36D45EDE3B54}" type="presOf" srcId="{D8DF1D05-E740-483B-B879-205B4AB50783}" destId="{652882FD-0BED-4410-99DF-3F471BA24528}" srcOrd="1" destOrd="1" presId="urn:microsoft.com/office/officeart/2005/8/layout/vList4"/>
    <dgm:cxn modelId="{DC877B5E-5C43-4725-AE2A-A7EBCF03830B}" type="presOf" srcId="{982E365C-FEE2-4EE8-AC34-56991AE5F347}" destId="{573382E8-7E54-436F-B4D1-98A8B1058688}" srcOrd="0" destOrd="1" presId="urn:microsoft.com/office/officeart/2005/8/layout/vList4"/>
    <dgm:cxn modelId="{7676999D-8936-4C6E-8099-AE99B1E44C5C}" type="presOf" srcId="{4888706B-B9DE-4F4E-8CDD-4C0F21E4FB0A}" destId="{05844654-C39C-4B19-9BBD-17845B5E0C54}" srcOrd="0" destOrd="0" presId="urn:microsoft.com/office/officeart/2005/8/layout/vList4"/>
    <dgm:cxn modelId="{7EB09035-4E3F-4789-9017-78C6B531FDBA}" type="presOf" srcId="{E12ABF2B-1E7C-42BD-9793-66B7817AFA49}" destId="{652882FD-0BED-4410-99DF-3F471BA24528}" srcOrd="1" destOrd="2" presId="urn:microsoft.com/office/officeart/2005/8/layout/vList4"/>
    <dgm:cxn modelId="{A4D1835A-C82C-4C2C-9613-D2829785141D}" srcId="{B97991A2-0D19-4EC9-9000-C489A1529BD1}" destId="{F7D4FA9E-1111-4FB2-AE7A-2B5CE4601687}" srcOrd="2" destOrd="0" parTransId="{CA3E2112-978D-486A-8B4B-41C08F00DB4A}" sibTransId="{09813AF2-BECD-404C-AED2-12521C3383E2}"/>
    <dgm:cxn modelId="{373BA16A-34B1-439F-AB4A-BAD69CBDFA5F}" type="presOf" srcId="{D8DF1D05-E740-483B-B879-205B4AB50783}" destId="{05844654-C39C-4B19-9BBD-17845B5E0C54}" srcOrd="0" destOrd="1" presId="urn:microsoft.com/office/officeart/2005/8/layout/vList4"/>
    <dgm:cxn modelId="{9FF60AE0-4164-4FE4-B3D5-C8C15A2DA8EF}" type="presOf" srcId="{982E365C-FEE2-4EE8-AC34-56991AE5F347}" destId="{FFC0F73B-A4EE-442C-9E73-71F869E72300}" srcOrd="1" destOrd="1" presId="urn:microsoft.com/office/officeart/2005/8/layout/vList4"/>
    <dgm:cxn modelId="{57A2D881-1A0A-45D7-B7D9-1A3C3F518A08}" srcId="{4888706B-B9DE-4F4E-8CDD-4C0F21E4FB0A}" destId="{D8DF1D05-E740-483B-B879-205B4AB50783}" srcOrd="0" destOrd="0" parTransId="{8FE4A6A7-E7BE-4A8B-9B83-22AC15548149}" sibTransId="{7613C19C-4A36-4FC2-A4B7-D1FB60B5BFE5}"/>
    <dgm:cxn modelId="{6BE01428-6163-4025-988A-79422FA2B12C}" type="presOf" srcId="{F7D4FA9E-1111-4FB2-AE7A-2B5CE4601687}" destId="{1CAE5759-0DCE-42C4-A822-9B0184716C43}" srcOrd="1" destOrd="0" presId="urn:microsoft.com/office/officeart/2005/8/layout/vList4"/>
    <dgm:cxn modelId="{6AEBAADD-FD9C-4502-830E-AAF3ABF66D08}" srcId="{F7D4FA9E-1111-4FB2-AE7A-2B5CE4601687}" destId="{082A0F68-10AB-4A1F-9E43-A6183384BE5F}" srcOrd="0" destOrd="0" parTransId="{D59B7477-C3B9-47EA-BF18-B17744411C25}" sibTransId="{BF1FA82D-F3A6-4734-ACA0-D4D12B03FB4D}"/>
    <dgm:cxn modelId="{7D292BC9-67B6-4602-AAA4-EB94C1A3A6AC}" type="presOf" srcId="{082A0F68-10AB-4A1F-9E43-A6183384BE5F}" destId="{1CAE5759-0DCE-42C4-A822-9B0184716C43}" srcOrd="1" destOrd="1" presId="urn:microsoft.com/office/officeart/2005/8/layout/vList4"/>
    <dgm:cxn modelId="{87E3582A-0B00-4DC0-85AB-07467A34A736}" type="presOf" srcId="{B97991A2-0D19-4EC9-9000-C489A1529BD1}" destId="{588DCF15-53ED-4050-9267-15946E33A3DE}" srcOrd="0" destOrd="0" presId="urn:microsoft.com/office/officeart/2005/8/layout/vList4"/>
    <dgm:cxn modelId="{C000B986-BC2D-4C40-8BB4-F9994A74A9D2}" srcId="{B97991A2-0D19-4EC9-9000-C489A1529BD1}" destId="{F184B65B-00D8-4A52-97F2-85F8278E3A2E}" srcOrd="0" destOrd="0" parTransId="{E116D55D-33CF-45F5-A797-6AC84906162F}" sibTransId="{B260457C-8982-4CC4-A114-40C9E6CA8F06}"/>
    <dgm:cxn modelId="{1DB0B54A-B52B-4353-9543-360110692458}" type="presOf" srcId="{F184B65B-00D8-4A52-97F2-85F8278E3A2E}" destId="{FFC0F73B-A4EE-442C-9E73-71F869E72300}" srcOrd="1" destOrd="0" presId="urn:microsoft.com/office/officeart/2005/8/layout/vList4"/>
    <dgm:cxn modelId="{5661F42F-3216-40DC-A181-FF4C8B3C47FC}" type="presOf" srcId="{F184B65B-00D8-4A52-97F2-85F8278E3A2E}" destId="{573382E8-7E54-436F-B4D1-98A8B1058688}" srcOrd="0" destOrd="0" presId="urn:microsoft.com/office/officeart/2005/8/layout/vList4"/>
    <dgm:cxn modelId="{66B118F7-19C3-40C9-A660-2A0FCC137091}" srcId="{4888706B-B9DE-4F4E-8CDD-4C0F21E4FB0A}" destId="{E12ABF2B-1E7C-42BD-9793-66B7817AFA49}" srcOrd="1" destOrd="0" parTransId="{676B0BDB-04C9-43B9-BA09-8F14E3D03231}" sibTransId="{069C70EA-E955-4318-8E24-FAD9DBE0AF10}"/>
    <dgm:cxn modelId="{77449026-041C-44A9-A33E-1AA1D71E7CC6}" type="presOf" srcId="{4888706B-B9DE-4F4E-8CDD-4C0F21E4FB0A}" destId="{652882FD-0BED-4410-99DF-3F471BA24528}" srcOrd="1" destOrd="0" presId="urn:microsoft.com/office/officeart/2005/8/layout/vList4"/>
    <dgm:cxn modelId="{17374500-0D80-4639-8AF4-3FB02D2D8F1D}" type="presOf" srcId="{082A0F68-10AB-4A1F-9E43-A6183384BE5F}" destId="{A974B161-3A34-4982-9AD3-905A11FC322E}" srcOrd="0" destOrd="1" presId="urn:microsoft.com/office/officeart/2005/8/layout/vList4"/>
    <dgm:cxn modelId="{ED1B4CD3-4CDC-4E42-A25A-0F67530C87D5}" type="presParOf" srcId="{588DCF15-53ED-4050-9267-15946E33A3DE}" destId="{B4C18171-C927-40C0-805C-320847B18016}" srcOrd="0" destOrd="0" presId="urn:microsoft.com/office/officeart/2005/8/layout/vList4"/>
    <dgm:cxn modelId="{383EA633-7B8F-4F3C-9DA6-93291899A2FC}" type="presParOf" srcId="{B4C18171-C927-40C0-805C-320847B18016}" destId="{573382E8-7E54-436F-B4D1-98A8B1058688}" srcOrd="0" destOrd="0" presId="urn:microsoft.com/office/officeart/2005/8/layout/vList4"/>
    <dgm:cxn modelId="{A462D64E-6268-471C-8AA1-8C57EB290D68}" type="presParOf" srcId="{B4C18171-C927-40C0-805C-320847B18016}" destId="{73C3F700-3930-4F30-B8DF-53A19E092B53}" srcOrd="1" destOrd="0" presId="urn:microsoft.com/office/officeart/2005/8/layout/vList4"/>
    <dgm:cxn modelId="{6933F3A7-FC5D-468B-A1D3-B2A8B8494E34}" type="presParOf" srcId="{B4C18171-C927-40C0-805C-320847B18016}" destId="{FFC0F73B-A4EE-442C-9E73-71F869E72300}" srcOrd="2" destOrd="0" presId="urn:microsoft.com/office/officeart/2005/8/layout/vList4"/>
    <dgm:cxn modelId="{39F918E6-409D-4296-81CC-6440042EA06A}" type="presParOf" srcId="{588DCF15-53ED-4050-9267-15946E33A3DE}" destId="{F99608BD-2618-4237-938F-48F047B753F4}" srcOrd="1" destOrd="0" presId="urn:microsoft.com/office/officeart/2005/8/layout/vList4"/>
    <dgm:cxn modelId="{C31A8F72-D5E6-4B2D-8BC6-AFE2421E5A29}" type="presParOf" srcId="{588DCF15-53ED-4050-9267-15946E33A3DE}" destId="{58C4E650-F260-4398-B5D4-E0A8C780F7F8}" srcOrd="2" destOrd="0" presId="urn:microsoft.com/office/officeart/2005/8/layout/vList4"/>
    <dgm:cxn modelId="{21B6BA77-B226-499D-AA1F-66D697D954BE}" type="presParOf" srcId="{58C4E650-F260-4398-B5D4-E0A8C780F7F8}" destId="{05844654-C39C-4B19-9BBD-17845B5E0C54}" srcOrd="0" destOrd="0" presId="urn:microsoft.com/office/officeart/2005/8/layout/vList4"/>
    <dgm:cxn modelId="{9B8D379E-56FC-4CFB-8230-6F3D3ED85836}" type="presParOf" srcId="{58C4E650-F260-4398-B5D4-E0A8C780F7F8}" destId="{91638613-D899-46D6-84AF-AB825DA7A97A}" srcOrd="1" destOrd="0" presId="urn:microsoft.com/office/officeart/2005/8/layout/vList4"/>
    <dgm:cxn modelId="{4DD48A83-1491-40B6-8862-DAAC02BDC487}" type="presParOf" srcId="{58C4E650-F260-4398-B5D4-E0A8C780F7F8}" destId="{652882FD-0BED-4410-99DF-3F471BA24528}" srcOrd="2" destOrd="0" presId="urn:microsoft.com/office/officeart/2005/8/layout/vList4"/>
    <dgm:cxn modelId="{82EE6ED8-AC68-4397-A0D9-B053DA1E5598}" type="presParOf" srcId="{588DCF15-53ED-4050-9267-15946E33A3DE}" destId="{15732F47-D2EE-4E6F-A4A4-F1E6907BD3FE}" srcOrd="3" destOrd="0" presId="urn:microsoft.com/office/officeart/2005/8/layout/vList4"/>
    <dgm:cxn modelId="{F5FF9FAD-076E-4E0B-8487-1A5218CD8191}" type="presParOf" srcId="{588DCF15-53ED-4050-9267-15946E33A3DE}" destId="{39368543-8453-4373-B261-FDBABFDFA98C}" srcOrd="4" destOrd="0" presId="urn:microsoft.com/office/officeart/2005/8/layout/vList4"/>
    <dgm:cxn modelId="{C64881C0-7BB1-4A5F-B153-0A963D5213DB}" type="presParOf" srcId="{39368543-8453-4373-B261-FDBABFDFA98C}" destId="{A974B161-3A34-4982-9AD3-905A11FC322E}" srcOrd="0" destOrd="0" presId="urn:microsoft.com/office/officeart/2005/8/layout/vList4"/>
    <dgm:cxn modelId="{C8BB3BFC-8100-4588-90C9-FA0DE3F5D09A}" type="presParOf" srcId="{39368543-8453-4373-B261-FDBABFDFA98C}" destId="{8FA33655-9F36-4A8F-8079-C4A90D9D4E1D}" srcOrd="1" destOrd="0" presId="urn:microsoft.com/office/officeart/2005/8/layout/vList4"/>
    <dgm:cxn modelId="{AC9A88F8-9D5C-4887-8E7D-9485BCDDE601}" type="presParOf" srcId="{39368543-8453-4373-B261-FDBABFDFA98C}" destId="{1CAE5759-0DCE-42C4-A822-9B0184716C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382E8-7E54-436F-B4D1-98A8B1058688}">
      <dsp:nvSpPr>
        <dsp:cNvPr id="0" name=""/>
        <dsp:cNvSpPr/>
      </dsp:nvSpPr>
      <dsp:spPr>
        <a:xfrm>
          <a:off x="0" y="0"/>
          <a:ext cx="8869787" cy="1214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Población</a:t>
          </a:r>
          <a:endParaRPr lang="es-PE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Desarrollo de software en el área de salud</a:t>
          </a:r>
          <a:endParaRPr lang="es-PE" sz="1900" kern="1200" dirty="0"/>
        </a:p>
      </dsp:txBody>
      <dsp:txXfrm>
        <a:off x="1895450" y="0"/>
        <a:ext cx="6974336" cy="1214933"/>
      </dsp:txXfrm>
    </dsp:sp>
    <dsp:sp modelId="{73C3F700-3930-4F30-B8DF-53A19E092B53}">
      <dsp:nvSpPr>
        <dsp:cNvPr id="0" name=""/>
        <dsp:cNvSpPr/>
      </dsp:nvSpPr>
      <dsp:spPr>
        <a:xfrm>
          <a:off x="121493" y="121493"/>
          <a:ext cx="1773957" cy="9719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844654-C39C-4B19-9BBD-17845B5E0C54}">
      <dsp:nvSpPr>
        <dsp:cNvPr id="0" name=""/>
        <dsp:cNvSpPr/>
      </dsp:nvSpPr>
      <dsp:spPr>
        <a:xfrm>
          <a:off x="0" y="1336427"/>
          <a:ext cx="8869787" cy="1214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Intervención</a:t>
          </a:r>
          <a:endParaRPr lang="es-PE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Evaluación de usabilidad</a:t>
          </a:r>
          <a:endParaRPr lang="es-P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Métodos / técnicas de evaluación de Usabilidad</a:t>
          </a:r>
          <a:endParaRPr lang="es-PE" sz="1900" kern="1200" dirty="0"/>
        </a:p>
      </dsp:txBody>
      <dsp:txXfrm>
        <a:off x="1895450" y="1336427"/>
        <a:ext cx="6974336" cy="1214933"/>
      </dsp:txXfrm>
    </dsp:sp>
    <dsp:sp modelId="{91638613-D899-46D6-84AF-AB825DA7A97A}">
      <dsp:nvSpPr>
        <dsp:cNvPr id="0" name=""/>
        <dsp:cNvSpPr/>
      </dsp:nvSpPr>
      <dsp:spPr>
        <a:xfrm>
          <a:off x="121493" y="1457920"/>
          <a:ext cx="1773957" cy="9719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74B161-3A34-4982-9AD3-905A11FC322E}">
      <dsp:nvSpPr>
        <dsp:cNvPr id="0" name=""/>
        <dsp:cNvSpPr/>
      </dsp:nvSpPr>
      <dsp:spPr>
        <a:xfrm>
          <a:off x="0" y="2672854"/>
          <a:ext cx="8869787" cy="1214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Contexto</a:t>
          </a:r>
          <a:endParaRPr lang="es-PE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900" kern="1200" dirty="0" smtClean="0"/>
            <a:t>Académico e industria </a:t>
          </a:r>
          <a:endParaRPr lang="es-PE" sz="1900" kern="1200" dirty="0"/>
        </a:p>
      </dsp:txBody>
      <dsp:txXfrm>
        <a:off x="1895450" y="2672854"/>
        <a:ext cx="6974336" cy="1214933"/>
      </dsp:txXfrm>
    </dsp:sp>
    <dsp:sp modelId="{8FA33655-9F36-4A8F-8079-C4A90D9D4E1D}">
      <dsp:nvSpPr>
        <dsp:cNvPr id="0" name=""/>
        <dsp:cNvSpPr/>
      </dsp:nvSpPr>
      <dsp:spPr>
        <a:xfrm>
          <a:off x="121493" y="2794347"/>
          <a:ext cx="1773957" cy="9719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70A78-8E1C-459E-96DB-5F4E3EF59546}" type="datetime1">
              <a:rPr lang="es-ES" noProof="1" dirty="0" smtClean="0"/>
              <a:t>01/06/2020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373C2-F965-453C-99EE-7B48C0E6D709}" type="datetime1">
              <a:rPr lang="es-ES" noProof="1" dirty="0" smtClean="0"/>
              <a:t>01/06/2020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dirty="0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2013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4654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29615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7718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562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1193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4643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755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3300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5242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es-ES" noProof="1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888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">
            <a:extLst>
              <a:ext uri="{FF2B5EF4-FFF2-40B4-BE49-F238E27FC236}">
                <a16:creationId xmlns:a16="http://schemas.microsoft.com/office/drawing/2014/main" xmlns="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5921DB-2DD6-4869-9104-BE40FBBCCE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1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umna derecha">
            <a:extLst>
              <a:ext uri="{FF2B5EF4-FFF2-40B4-BE49-F238E27FC236}">
                <a16:creationId xmlns:a16="http://schemas.microsoft.com/office/drawing/2014/main" xmlns="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5" name="Columna izquierda">
            <a:extLst>
              <a:ext uri="{FF2B5EF4-FFF2-40B4-BE49-F238E27FC236}">
                <a16:creationId xmlns:a16="http://schemas.microsoft.com/office/drawing/2014/main" xmlns="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xmlns="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xmlns="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xmlns="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xmlns="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9">
            <a:extLst>
              <a:ext uri="{FF2B5EF4-FFF2-40B4-BE49-F238E27FC236}">
                <a16:creationId xmlns:a16="http://schemas.microsoft.com/office/drawing/2014/main" xmlns="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">
            <a:extLst>
              <a:ext uri="{FF2B5EF4-FFF2-40B4-BE49-F238E27FC236}">
                <a16:creationId xmlns:a16="http://schemas.microsoft.com/office/drawing/2014/main" xmlns="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3" name="Columna izquierda">
            <a:extLst>
              <a:ext uri="{FF2B5EF4-FFF2-40B4-BE49-F238E27FC236}">
                <a16:creationId xmlns:a16="http://schemas.microsoft.com/office/drawing/2014/main" xmlns="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xmlns="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1"/>
              <a:t>Editar el título</a:t>
            </a:r>
          </a:p>
        </p:txBody>
      </p:sp>
      <p:sp>
        <p:nvSpPr>
          <p:cNvPr id="11" name="Subtítulo">
            <a:extLst>
              <a:ext uri="{FF2B5EF4-FFF2-40B4-BE49-F238E27FC236}">
                <a16:creationId xmlns:a16="http://schemas.microsoft.com/office/drawing/2014/main" xmlns="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es-ES" noProof="1"/>
              <a:t>Subtítulo</a:t>
            </a:r>
          </a:p>
        </p:txBody>
      </p:sp>
      <p:sp>
        <p:nvSpPr>
          <p:cNvPr id="12" name="Columna izquierda">
            <a:extLst>
              <a:ext uri="{FF2B5EF4-FFF2-40B4-BE49-F238E27FC236}">
                <a16:creationId xmlns:a16="http://schemas.microsoft.com/office/drawing/2014/main" xmlns="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10" name="Marcador de posición de contenido 3">
            <a:extLst>
              <a:ext uri="{FF2B5EF4-FFF2-40B4-BE49-F238E27FC236}">
                <a16:creationId xmlns:a16="http://schemas.microsoft.com/office/drawing/2014/main" xmlns="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xmlns="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xmlns="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xmlns="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es-ES" noProof="1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xmlns="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Inserte o arrastre y coloque su imagen</a:t>
            </a:r>
          </a:p>
        </p:txBody>
      </p:sp>
      <p:sp>
        <p:nvSpPr>
          <p:cNvPr id="5" name="Leyenda">
            <a:extLst>
              <a:ext uri="{FF2B5EF4-FFF2-40B4-BE49-F238E27FC236}">
                <a16:creationId xmlns:a16="http://schemas.microsoft.com/office/drawing/2014/main" xmlns="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xmlns="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elemento multimedia 2">
            <a:extLst>
              <a:ext uri="{FF2B5EF4-FFF2-40B4-BE49-F238E27FC236}">
                <a16:creationId xmlns:a16="http://schemas.microsoft.com/office/drawing/2014/main" xmlns="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1"/>
              <a:t>Insertar vídeo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Leyenda">
            <a:extLst>
              <a:ext uri="{FF2B5EF4-FFF2-40B4-BE49-F238E27FC236}">
                <a16:creationId xmlns:a16="http://schemas.microsoft.com/office/drawing/2014/main" xmlns="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es-ES" noProof="1"/>
              <a:t>Introduzca el título de su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bre">
            <a:extLst>
              <a:ext uri="{FF2B5EF4-FFF2-40B4-BE49-F238E27FC236}">
                <a16:creationId xmlns:a16="http://schemas.microsoft.com/office/drawing/2014/main" xmlns="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es-ES" noProof="1"/>
              <a:t>Nombre</a:t>
            </a:r>
          </a:p>
        </p:txBody>
      </p:sp>
      <p:sp>
        <p:nvSpPr>
          <p:cNvPr id="7" name="Correo electrónico">
            <a:extLst>
              <a:ext uri="{FF2B5EF4-FFF2-40B4-BE49-F238E27FC236}">
                <a16:creationId xmlns:a16="http://schemas.microsoft.com/office/drawing/2014/main" xmlns="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1"/>
              <a:t>Correo electrónico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19" name="Gráfico 2">
            <a:extLst>
              <a:ext uri="{FF2B5EF4-FFF2-40B4-BE49-F238E27FC236}">
                <a16:creationId xmlns:a16="http://schemas.microsoft.com/office/drawing/2014/main" xmlns="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0" name="Gráfico 1318">
            <a:extLst>
              <a:ext uri="{FF2B5EF4-FFF2-40B4-BE49-F238E27FC236}">
                <a16:creationId xmlns:a16="http://schemas.microsoft.com/office/drawing/2014/main" xmlns="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Gracias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/>
              <a:t>Gracias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xmlns="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1"/>
          </a:p>
        </p:txBody>
      </p:sp>
      <p:sp>
        <p:nvSpPr>
          <p:cNvPr id="9" name="Gráfico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1" name="Gráfico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1"/>
              <a:t>Agregar un pie de página</a:t>
            </a:r>
          </a:p>
        </p:txBody>
      </p:sp>
      <p:sp>
        <p:nvSpPr>
          <p:cNvPr id="8" name="Gráfico 2">
            <a:extLst>
              <a:ext uri="{FF2B5EF4-FFF2-40B4-BE49-F238E27FC236}">
                <a16:creationId xmlns:a16="http://schemas.microsoft.com/office/drawing/2014/main" xmlns="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9" name="Gráfico 1318">
            <a:extLst>
              <a:ext uri="{FF2B5EF4-FFF2-40B4-BE49-F238E27FC236}">
                <a16:creationId xmlns:a16="http://schemas.microsoft.com/office/drawing/2014/main" xmlns="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xmlns="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xmlns="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>
              <a:solidFill>
                <a:schemeClr val="l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0" name="Gráfico 1310">
            <a:extLst>
              <a:ext uri="{FF2B5EF4-FFF2-40B4-BE49-F238E27FC236}">
                <a16:creationId xmlns:a16="http://schemas.microsoft.com/office/drawing/2014/main" xmlns="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es-ES" noProof="1"/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xmlns="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es-ES" sz="1600" noProof="1" smtClean="0">
                <a:solidFill>
                  <a:schemeClr val="bg1"/>
                </a:solidFill>
                <a:latin typeface="Gill Sans MT" panose="020B0502020104020203" pitchFamily="34" charset="0"/>
              </a:rPr>
              <a:t>César</a:t>
            </a:r>
            <a:r>
              <a:rPr lang="es-ES" sz="1600" baseline="0" noProof="1" smtClean="0">
                <a:solidFill>
                  <a:schemeClr val="bg1"/>
                </a:solidFill>
                <a:latin typeface="Gill Sans MT" panose="020B0502020104020203" pitchFamily="34" charset="0"/>
              </a:rPr>
              <a:t> Palomino</a:t>
            </a:r>
            <a:endParaRPr lang="es-ES" sz="1600" noProof="1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1"/>
              <a:t>Editar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es-ES" noProof="1" dirty="0" smtClean="0"/>
              <a:pPr rtl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fif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438773" cy="1046162"/>
          </a:xfrm>
        </p:spPr>
        <p:txBody>
          <a:bodyPr rtlCol="0"/>
          <a:lstStyle/>
          <a:p>
            <a:pPr rtl="0"/>
            <a:r>
              <a:rPr lang="es-ES" noProof="1" smtClean="0"/>
              <a:t>Asesor:  Ing. José Antonio Pow Sang Portillo</a:t>
            </a:r>
          </a:p>
          <a:p>
            <a:pPr rtl="0"/>
            <a:r>
              <a:rPr lang="es-ES" noProof="1" smtClean="0"/>
              <a:t>Alumno: César Palomino Núñez del Prado</a:t>
            </a:r>
            <a:endParaRPr lang="es-ES" noProof="1" smtClean="0"/>
          </a:p>
          <a:p>
            <a:pPr rtl="0"/>
            <a:endParaRPr lang="es-ES" noProof="1"/>
          </a:p>
        </p:txBody>
      </p:sp>
      <p:pic>
        <p:nvPicPr>
          <p:cNvPr id="11" name="Marcador de posición de imagen 10" descr="Modelo de compuesto químico situado sobre la tabla periódica">
            <a:extLst>
              <a:ext uri="{FF2B5EF4-FFF2-40B4-BE49-F238E27FC236}">
                <a16:creationId xmlns:a16="http://schemas.microsoft.com/office/drawing/2014/main" xmlns="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  <p:sp>
        <p:nvSpPr>
          <p:cNvPr id="2" name="Rectángulo 1"/>
          <p:cNvSpPr/>
          <p:nvPr/>
        </p:nvSpPr>
        <p:spPr>
          <a:xfrm>
            <a:off x="334850" y="189247"/>
            <a:ext cx="5615188" cy="502204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00507" y="-248902"/>
            <a:ext cx="5795492" cy="1579094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 smtClean="0"/>
              <a:t>Mapeo sistematico</a:t>
            </a:r>
            <a:endParaRPr lang="es-ES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46" y="2547939"/>
            <a:ext cx="5305692" cy="2387600"/>
          </a:xfrm>
        </p:spPr>
        <p:txBody>
          <a:bodyPr rtlCol="0">
            <a:normAutofit fontScale="90000"/>
          </a:bodyPr>
          <a:lstStyle/>
          <a:p>
            <a:r>
              <a:rPr lang="es-ES" noProof="1" smtClean="0"/>
              <a:t>Métodos </a:t>
            </a:r>
            <a:r>
              <a:rPr lang="es-ES" noProof="1"/>
              <a:t>de evaluación de usabilidad </a:t>
            </a:r>
            <a:r>
              <a:rPr lang="es-ES" noProof="1"/>
              <a:t>en </a:t>
            </a:r>
            <a:r>
              <a:rPr lang="es-ES" noProof="1" smtClean="0"/>
              <a:t>Informática </a:t>
            </a:r>
            <a:r>
              <a:rPr lang="es-ES" noProof="1"/>
              <a:t>Médica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10</a:t>
            </a:fld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Cronograma</a:t>
            </a:r>
            <a:endParaRPr lang="es-ES" noProof="1"/>
          </a:p>
        </p:txBody>
      </p:sp>
      <p:pic>
        <p:nvPicPr>
          <p:cNvPr id="2052" name="Picture 4" descr="Desarrollar el cronograma - TodoPMP : TodoP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626" y="1368000"/>
            <a:ext cx="7500046" cy="543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Avance actual</a:t>
            </a:r>
            <a:endParaRPr lang="es-ES" noProof="1"/>
          </a:p>
        </p:txBody>
      </p:sp>
      <p:grpSp>
        <p:nvGrpSpPr>
          <p:cNvPr id="17" name="Grupo 16" descr="Gráfico de anillos expandido">
            <a:extLst>
              <a:ext uri="{FF2B5EF4-FFF2-40B4-BE49-F238E27FC236}">
                <a16:creationId xmlns:a16="http://schemas.microsoft.com/office/drawing/2014/main" xmlns="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3948370"/>
            <a:chOff x="7430633" y="1336005"/>
            <a:chExt cx="1352397" cy="1632116"/>
          </a:xfrm>
        </p:grpSpPr>
        <p:graphicFrame>
          <p:nvGraphicFramePr>
            <p:cNvPr id="18" name="Gráfico 17" descr="Gráfico de anillos">
              <a:extLst>
                <a:ext uri="{FF2B5EF4-FFF2-40B4-BE49-F238E27FC236}">
                  <a16:creationId xmlns:a16="http://schemas.microsoft.com/office/drawing/2014/main" xmlns="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Cuadro de texto 18">
              <a:extLst>
                <a:ext uri="{FF2B5EF4-FFF2-40B4-BE49-F238E27FC236}">
                  <a16:creationId xmlns:a16="http://schemas.microsoft.com/office/drawing/2014/main" xmlns="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254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2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Avance de Mapeo Sistematico</a:t>
              </a:r>
              <a:endParaRPr lang="es-ES" sz="2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xmlns="" id="{00016978-9F5C-4223-947E-875D0135B7E6}"/>
                </a:ext>
              </a:extLst>
            </p:cNvPr>
            <p:cNvSpPr txBox="1"/>
            <p:nvPr/>
          </p:nvSpPr>
          <p:spPr>
            <a:xfrm>
              <a:off x="7651582" y="1934529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36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25 </a:t>
              </a:r>
              <a:r>
                <a:rPr lang="es-ES" sz="36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</p:grpSp>
      <p:grpSp>
        <p:nvGrpSpPr>
          <p:cNvPr id="10" name="Grupo 9" descr="Gráfico de anillos">
            <a:extLst>
              <a:ext uri="{FF2B5EF4-FFF2-40B4-BE49-F238E27FC236}">
                <a16:creationId xmlns:a16="http://schemas.microsoft.com/office/drawing/2014/main" xmlns="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597624"/>
            <a:chOff x="6754435" y="3873589"/>
            <a:chExt cx="2831635" cy="1651637"/>
          </a:xfrm>
        </p:grpSpPr>
        <p:graphicFrame>
          <p:nvGraphicFramePr>
            <p:cNvPr id="11" name="Gráfico 10" descr="Gráfico de anillos">
              <a:extLst>
                <a:ext uri="{FF2B5EF4-FFF2-40B4-BE49-F238E27FC236}">
                  <a16:creationId xmlns:a16="http://schemas.microsoft.com/office/drawing/2014/main" xmlns="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2858440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Cuadro de texto 11">
              <a:extLst>
                <a:ext uri="{FF2B5EF4-FFF2-40B4-BE49-F238E27FC236}">
                  <a16:creationId xmlns:a16="http://schemas.microsoft.com/office/drawing/2014/main" xmlns="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Busquedas de artículos en Base de Datos </a:t>
              </a:r>
              <a:endParaRPr lang="es-ES" sz="14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Cuadro de texto 12">
              <a:extLst>
                <a:ext uri="{FF2B5EF4-FFF2-40B4-BE49-F238E27FC236}">
                  <a16:creationId xmlns:a16="http://schemas.microsoft.com/office/drawing/2014/main" xmlns="" id="{A28FF875-9B57-4194-8ED2-5C748FFFD1AB}"/>
                </a:ext>
              </a:extLst>
            </p:cNvPr>
            <p:cNvSpPr txBox="1"/>
            <p:nvPr/>
          </p:nvSpPr>
          <p:spPr>
            <a:xfrm>
              <a:off x="6990201" y="4472223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40</a:t>
              </a:r>
              <a:r>
                <a:rPr lang="es-E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 %</a:t>
              </a:r>
            </a:p>
          </p:txBody>
        </p:sp>
        <p:graphicFrame>
          <p:nvGraphicFramePr>
            <p:cNvPr id="14" name="Gráfico 13" descr="Gráfico de anillos">
              <a:extLst>
                <a:ext uri="{FF2B5EF4-FFF2-40B4-BE49-F238E27FC236}">
                  <a16:creationId xmlns:a16="http://schemas.microsoft.com/office/drawing/2014/main" xmlns="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051761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Cuadro de texto 14">
              <a:extLst>
                <a:ext uri="{FF2B5EF4-FFF2-40B4-BE49-F238E27FC236}">
                  <a16:creationId xmlns:a16="http://schemas.microsoft.com/office/drawing/2014/main" xmlns="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Elaboración del Documento </a:t>
              </a:r>
              <a:endParaRPr lang="es-ES" sz="14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 de texto 15">
              <a:extLst>
                <a:ext uri="{FF2B5EF4-FFF2-40B4-BE49-F238E27FC236}">
                  <a16:creationId xmlns:a16="http://schemas.microsoft.com/office/drawing/2014/main" xmlns="" id="{402A7941-4D9C-4D12-BEFD-4CC3EABD1620}"/>
                </a:ext>
              </a:extLst>
            </p:cNvPr>
            <p:cNvSpPr txBox="1"/>
            <p:nvPr/>
          </p:nvSpPr>
          <p:spPr>
            <a:xfrm>
              <a:off x="8475495" y="4466167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10</a:t>
              </a:r>
              <a:r>
                <a:rPr lang="es-E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 %</a:t>
              </a:r>
            </a:p>
          </p:txBody>
        </p:sp>
      </p:grpSp>
      <p:grpSp>
        <p:nvGrpSpPr>
          <p:cNvPr id="48" name="Grupo 47" descr="Leyenda">
            <a:extLst>
              <a:ext uri="{FF2B5EF4-FFF2-40B4-BE49-F238E27FC236}">
                <a16:creationId xmlns:a16="http://schemas.microsoft.com/office/drawing/2014/main" xmlns="" id="{FEF61ED2-C21D-42E0-8FFE-BE2DB8897074}"/>
              </a:ext>
            </a:extLst>
          </p:cNvPr>
          <p:cNvGrpSpPr/>
          <p:nvPr/>
        </p:nvGrpSpPr>
        <p:grpSpPr>
          <a:xfrm rot="5400000">
            <a:off x="9728514" y="3923867"/>
            <a:ext cx="3564000" cy="189196"/>
            <a:chOff x="463230" y="14650847"/>
            <a:chExt cx="3092711" cy="189196"/>
          </a:xfrm>
        </p:grpSpPr>
        <p:sp>
          <p:nvSpPr>
            <p:cNvPr id="49" name="Cuadro de texto 48">
              <a:extLst>
                <a:ext uri="{FF2B5EF4-FFF2-40B4-BE49-F238E27FC236}">
                  <a16:creationId xmlns:a16="http://schemas.microsoft.com/office/drawing/2014/main" xmlns="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noProof="1" smtClean="0"/>
                <a:t>General</a:t>
              </a:r>
              <a:endParaRPr lang="es-ES" sz="1200" noProof="1"/>
            </a:p>
          </p:txBody>
        </p:sp>
        <p:sp>
          <p:nvSpPr>
            <p:cNvPr id="50" name="Cuadro de texto 49">
              <a:extLst>
                <a:ext uri="{FF2B5EF4-FFF2-40B4-BE49-F238E27FC236}">
                  <a16:creationId xmlns:a16="http://schemas.microsoft.com/office/drawing/2014/main" xmlns="" id="{B88A0B30-B1A6-4E43-89AE-977B768C086D}"/>
                </a:ext>
              </a:extLst>
            </p:cNvPr>
            <p:cNvSpPr txBox="1"/>
            <p:nvPr/>
          </p:nvSpPr>
          <p:spPr>
            <a:xfrm>
              <a:off x="1920214" y="14650848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noProof="1"/>
                <a:t>B</a:t>
              </a:r>
              <a:r>
                <a:rPr lang="es-ES" sz="1200" noProof="1" smtClean="0"/>
                <a:t>usquedas</a:t>
              </a:r>
              <a:endParaRPr lang="es-ES" sz="1200" noProof="1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xmlns="" id="{6FB36656-45E5-41C1-BAA2-60A0404A0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>
                <a:solidFill>
                  <a:schemeClr val="tx1"/>
                </a:solidFill>
              </a:endParaRP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xmlns="" id="{4103C7CC-2161-43D8-873E-7B1C36DD6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52747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>
                <a:solidFill>
                  <a:schemeClr val="tx1"/>
                </a:solidFill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xmlns="" id="{987ADE17-7AD8-42C7-B7A0-D58DAD369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>
                <a:solidFill>
                  <a:schemeClr val="tx1"/>
                </a:solidFill>
              </a:endParaRPr>
            </a:p>
          </p:txBody>
        </p:sp>
        <p:sp>
          <p:nvSpPr>
            <p:cNvPr id="54" name="Cuadro de texto 53">
              <a:extLst>
                <a:ext uri="{FF2B5EF4-FFF2-40B4-BE49-F238E27FC236}">
                  <a16:creationId xmlns:a16="http://schemas.microsoft.com/office/drawing/2014/main" xmlns="" id="{9CE13C87-C3F8-47BC-9418-9493EEAF2538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200" noProof="1"/>
                <a:t>D</a:t>
              </a:r>
              <a:r>
                <a:rPr lang="es-ES" sz="1200" noProof="1" smtClean="0"/>
                <a:t>ocumento</a:t>
              </a:r>
              <a:endParaRPr lang="es-ES" sz="1200" noProof="1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80" y="2976465"/>
            <a:ext cx="480744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es-ES" noProof="1"/>
              <a:t>Gracias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César Palomino</a:t>
            </a:r>
            <a:endParaRPr lang="es-ES" noProof="1"/>
          </a:p>
        </p:txBody>
      </p:sp>
      <p:pic>
        <p:nvPicPr>
          <p:cNvPr id="7" name="Gráfico 6" descr="Sobre" title="Icono del correo electrónico del moderador">
            <a:extLst>
              <a:ext uri="{FF2B5EF4-FFF2-40B4-BE49-F238E27FC236}">
                <a16:creationId xmlns:a16="http://schemas.microsoft.com/office/drawing/2014/main" xmlns="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cpalominon</a:t>
            </a:r>
            <a:r>
              <a:rPr lang="es-ES" noProof="1" smtClean="0"/>
              <a:t>@pucp.edu.pe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Justificación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es-ES" noProof="1"/>
              <a:t>Usabilidad en Informática Medica 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799763" cy="3888000"/>
          </a:xfrm>
        </p:spPr>
        <p:txBody>
          <a:bodyPr rtlCol="0"/>
          <a:lstStyle/>
          <a:p>
            <a:r>
              <a:rPr lang="es-ES" dirty="0"/>
              <a:t>La Informática Médica es una disciplina que aplica las metodologías desarrolladas en diferentes áreas del conocimiento científico a las múltiples tareas orientadas al manejo de la información involucrada en el cuidado de la salud, recopilando datos en el momento que se generan y ofreciéndolos para la toma de decisiones administrativas, de investigación, diagnósticas y/o terapéuticas.</a:t>
            </a:r>
            <a:endParaRPr lang="es-PE" dirty="0"/>
          </a:p>
        </p:txBody>
      </p:sp>
      <p:pic>
        <p:nvPicPr>
          <p:cNvPr id="9" name="Marcador de posición de imagen 8" descr="Microscopio">
            <a:extLst>
              <a:ext uri="{FF2B5EF4-FFF2-40B4-BE49-F238E27FC236}">
                <a16:creationId xmlns:a16="http://schemas.microsoft.com/office/drawing/2014/main" xmlns="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Justificación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es-ES" noProof="1"/>
              <a:t>Usabilidad en Informática Medica 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r>
              <a:rPr lang="es-ES" dirty="0"/>
              <a:t>Hoy en día las herramientas digitales en el sector salud realizan tareas cada vez más sorprendentes, complejas e importantes, pero desafortunadamente son poco amigables y poseen interfaces que confunden y frustran a los usuarios; dentro y fuera del sector se escucha acerca de la inconformidad de las personas al utilizar un software que se suponía debería ayudarlos en su trabajo. Esta problemática se denomina falta de </a:t>
            </a:r>
            <a:r>
              <a:rPr lang="es-ES" dirty="0" smtClean="0"/>
              <a:t>usabilidad.</a:t>
            </a:r>
            <a:endParaRPr lang="es-ES" dirty="0"/>
          </a:p>
        </p:txBody>
      </p:sp>
      <p:pic>
        <p:nvPicPr>
          <p:cNvPr id="9" name="Marcador de posición de imagen 8" descr="Microscopio">
            <a:extLst>
              <a:ext uri="{FF2B5EF4-FFF2-40B4-BE49-F238E27FC236}">
                <a16:creationId xmlns:a16="http://schemas.microsoft.com/office/drawing/2014/main" xmlns="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08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Justificación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Software en la Informática Médica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9065" y="5368947"/>
            <a:ext cx="10767917" cy="3888000"/>
          </a:xfrm>
        </p:spPr>
        <p:txBody>
          <a:bodyPr rtlCol="0"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030" name="Picture 6" descr="https://i.pinimg.com/236x/b4/96/9e/b4969e9c88cd616d66f4356fbe5fc1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97" y="2041139"/>
            <a:ext cx="2238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648000" y="2106861"/>
            <a:ext cx="75172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que miden los niveles de glucosa en sangre y la temperatura corporal del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paciente.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procesamiento de imágenes de rayos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diagnóstico.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 de simulación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médica.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Investigación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médica.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planificación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médica.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bases de datos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médicas.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gestión de citas 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médicas.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gestión de h</a:t>
            </a:r>
            <a:r>
              <a:rPr lang="es-PE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istorias clínicas.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 rehabilitación. 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endParaRPr lang="es-PE" sz="2400" dirty="0"/>
          </a:p>
          <a:p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Justificación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Software en la Informática Médica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9065" y="5368947"/>
            <a:ext cx="10767917" cy="3888000"/>
          </a:xfrm>
        </p:spPr>
        <p:txBody>
          <a:bodyPr rtlCol="0"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030" name="Picture 6" descr="https://i.pinimg.com/236x/b4/96/9e/b4969e9c88cd616d66f4356fbe5fc1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1" y="2105534"/>
            <a:ext cx="2238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51031" y="2574128"/>
            <a:ext cx="751720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Entonces, es trascendental que se intensifique la evaluación de usabilidad en el desarrollo de software en la informática medica, debido a la importancia que ha cobrado el diseño de interfaces y la facilidad de uso en el desarrollo de herramientas digitales; ninguna herramienta es perfecta, pero una alta probabilidad de error por defectos en la interfaz, puede llegar incluso en una imposibilidad de uso.</a:t>
            </a:r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Metodos de usabilidad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pPr rtl="0"/>
            <a:r>
              <a:rPr lang="es-ES" noProof="1" smtClean="0"/>
              <a:t>Establecer una línea base del estado actual en el uso de métodos/técnicas de usabilidad en la Informática Médica</a:t>
            </a:r>
            <a:endParaRPr lang="es-ES" noProof="1"/>
          </a:p>
          <a:p>
            <a:pPr lvl="1"/>
            <a:r>
              <a:rPr lang="es-ES" noProof="1" smtClean="0"/>
              <a:t>¿</a:t>
            </a:r>
            <a:r>
              <a:rPr lang="es-ES" noProof="1"/>
              <a:t>Cuáles </a:t>
            </a:r>
            <a:r>
              <a:rPr lang="es-ES" noProof="1"/>
              <a:t>son </a:t>
            </a:r>
            <a:r>
              <a:rPr lang="es-ES" noProof="1" smtClean="0"/>
              <a:t>los </a:t>
            </a:r>
            <a:r>
              <a:rPr lang="es-ES" noProof="1"/>
              <a:t>metodos/técnicas mas utilizadas para evaluar la usabilidad de software en el contexto de </a:t>
            </a:r>
            <a:r>
              <a:rPr lang="es-ES" noProof="1"/>
              <a:t>la </a:t>
            </a:r>
            <a:r>
              <a:rPr lang="es-ES" noProof="1" smtClean="0"/>
              <a:t>Informática Médica</a:t>
            </a:r>
            <a:r>
              <a:rPr lang="es-ES" noProof="1"/>
              <a:t>?</a:t>
            </a:r>
          </a:p>
          <a:p>
            <a:pPr lvl="1"/>
            <a:r>
              <a:rPr lang="es-ES" noProof="1" smtClean="0"/>
              <a:t>¿Cuáles son los tipos </a:t>
            </a:r>
            <a:r>
              <a:rPr lang="es-ES" noProof="1"/>
              <a:t>de </a:t>
            </a:r>
            <a:r>
              <a:rPr lang="es-ES" noProof="1"/>
              <a:t>software </a:t>
            </a:r>
            <a:r>
              <a:rPr lang="es-ES" noProof="1" smtClean="0"/>
              <a:t>en los que se aplica la evaluación </a:t>
            </a:r>
            <a:r>
              <a:rPr lang="es-ES" noProof="1"/>
              <a:t>de </a:t>
            </a:r>
            <a:r>
              <a:rPr lang="es-ES" noProof="1" smtClean="0"/>
              <a:t>usabilidad en la Informática Médica?</a:t>
            </a:r>
          </a:p>
          <a:p>
            <a:pPr lvl="1"/>
            <a:r>
              <a:rPr lang="es-ES" noProof="1" smtClean="0"/>
              <a:t>¿Cuál es el propósito funcional del software evaluado?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¿En que fase del proceso de software se utiliza los métodos de evaluación de usabilidad?</a:t>
            </a:r>
          </a:p>
        </p:txBody>
      </p:sp>
      <p:pic>
        <p:nvPicPr>
          <p:cNvPr id="9" name="Marcador de posición de imagen 8" descr="Microscopio">
            <a:extLst>
              <a:ext uri="{FF2B5EF4-FFF2-40B4-BE49-F238E27FC236}">
                <a16:creationId xmlns:a16="http://schemas.microsoft.com/office/drawing/2014/main" xmlns="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Estrategia de investiación</a:t>
            </a:r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smtClean="0"/>
              <a:pPr rtl="0"/>
              <a:t>7</a:t>
            </a:fld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0881472"/>
              </p:ext>
            </p:extLst>
          </p:nvPr>
        </p:nvGraphicFramePr>
        <p:xfrm>
          <a:off x="647700" y="2232025"/>
          <a:ext cx="8869787" cy="388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85" y="2480257"/>
            <a:ext cx="783935" cy="7839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0" y="3760631"/>
            <a:ext cx="526188" cy="8963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85" y="5153425"/>
            <a:ext cx="737809" cy="7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 de Búsqueda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es-ES" noProof="1" smtClean="0"/>
              <a:pPr rtl="0"/>
              <a:t>8</a:t>
            </a:fld>
            <a:endParaRPr lang="es-ES" noProof="1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75705"/>
              </p:ext>
            </p:extLst>
          </p:nvPr>
        </p:nvGraphicFramePr>
        <p:xfrm>
          <a:off x="386367" y="2369713"/>
          <a:ext cx="10522932" cy="2395469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895152"/>
                <a:gridCol w="7261905"/>
                <a:gridCol w="1365875"/>
              </a:tblGrid>
              <a:tr h="515155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Base de datos</a:t>
                      </a:r>
                      <a:endParaRPr lang="es-PE" sz="2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Cadena de búsqueda</a:t>
                      </a:r>
                      <a:endParaRPr lang="es-PE" sz="2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Resultados</a:t>
                      </a:r>
                      <a:endParaRPr lang="es-PE" sz="2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031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SCOPUS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TITLE-ABS-KEY( ( "software development"  OR  "software construction"  OR  "software Project*" OR  "software process*" OR  "software engineering" ) AND  ( "usability"  OR  "usable" )  AND  ( "medical" OR “health” ) 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232</a:t>
                      </a:r>
                      <a:endParaRPr lang="es-PE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2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Polígonos abstractos orgánicos borrosos">
            <a:extLst>
              <a:ext uri="{FF2B5EF4-FFF2-40B4-BE49-F238E27FC236}">
                <a16:creationId xmlns:a16="http://schemas.microsoft.com/office/drawing/2014/main" xmlns="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305158"/>
          </a:xfrm>
        </p:spPr>
        <p:txBody>
          <a:bodyPr rtlCol="0"/>
          <a:lstStyle/>
          <a:p>
            <a:pPr rtl="0"/>
            <a:r>
              <a:rPr lang="es-ES" noProof="1" smtClean="0"/>
              <a:t>Resultados esperados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2082806"/>
            <a:ext cx="4813300" cy="335537"/>
          </a:xfrm>
        </p:spPr>
        <p:txBody>
          <a:bodyPr rtlCol="0"/>
          <a:lstStyle/>
          <a:p>
            <a:pPr rtl="0"/>
            <a:r>
              <a:rPr lang="es-ES" noProof="1" smtClean="0"/>
              <a:t>Métodos de usabilidad </a:t>
            </a:r>
            <a:endParaRPr lang="es-ES" noProof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4329" y="2547991"/>
            <a:ext cx="5461588" cy="3620161"/>
          </a:xfrm>
        </p:spPr>
        <p:txBody>
          <a:bodyPr rtlCol="0"/>
          <a:lstStyle/>
          <a:p>
            <a:pPr rtl="0"/>
            <a:r>
              <a:rPr lang="es-ES" noProof="1" smtClean="0"/>
              <a:t>Se pudo determinar que el método de evaluación de usabilidad que se utiliza es el de apliacion de prototipos y evaluación de expertos.</a:t>
            </a:r>
            <a:endParaRPr lang="es-ES" noProof="1"/>
          </a:p>
          <a:p>
            <a:pPr lvl="1" rtl="0"/>
            <a:r>
              <a:rPr lang="es-ES" noProof="1" smtClean="0"/>
              <a:t>Se ha determinado que la evaluación de usabilidad se aplica con mayor intensidad al desarrollo de software que será utilizado por los pascientes y no a aquellos que serán utilizados por el personal de salud.</a:t>
            </a:r>
            <a:endParaRPr lang="es-ES" noProof="1"/>
          </a:p>
          <a:p>
            <a:pPr lvl="1" rtl="0"/>
            <a:r>
              <a:rPr lang="es-ES" noProof="1" smtClean="0"/>
              <a:t>El propósito del software encontrado en los artículos que forman parte de este mapeo sistematico, esta dirigido al manejo de información medica como recetas, historias clínicas y con menor proporción, esta relacionado al software de diagnostico e investigación. </a:t>
            </a:r>
            <a:endParaRPr lang="es-ES" noProof="1"/>
          </a:p>
          <a:p>
            <a:pPr rtl="0"/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es-ES" noProof="1" dirty="0" smtClean="0"/>
              <a:pPr rtl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649_TF11936837.potx" id="{F0EB1413-5063-45F8-BA6E-3B7953A7B379}" vid="{24ED01C7-0123-4179-A7DD-E38BD0D50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dsadasdasdas</MediaServiceKeyPoi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0</TotalTime>
  <Words>653</Words>
  <Application>Microsoft Office PowerPoint</Application>
  <PresentationFormat>Panorámica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Times New Roman</vt:lpstr>
      <vt:lpstr>Tema de Office</vt:lpstr>
      <vt:lpstr>Métodos de evaluación de usabilidad en Informática Médica</vt:lpstr>
      <vt:lpstr>Justificación</vt:lpstr>
      <vt:lpstr>Justificación</vt:lpstr>
      <vt:lpstr>Justificación</vt:lpstr>
      <vt:lpstr>Justificación</vt:lpstr>
      <vt:lpstr>Objetivos</vt:lpstr>
      <vt:lpstr>Presentación de PowerPoint</vt:lpstr>
      <vt:lpstr>Cadena de Búsqueda</vt:lpstr>
      <vt:lpstr>Resultados esperados</vt:lpstr>
      <vt:lpstr>Cronograma</vt:lpstr>
      <vt:lpstr>Avance actual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asdasdas</dc:title>
  <dc:creator/>
  <cp:lastModifiedBy/>
  <cp:revision>1</cp:revision>
  <dcterms:created xsi:type="dcterms:W3CDTF">2020-06-01T15:41:35Z</dcterms:created>
  <dcterms:modified xsi:type="dcterms:W3CDTF">2020-06-10T16:09:12Z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