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07D6-BEA8-A54D-B769-9DC566D82581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464E-0722-1C48-A15A-874FF683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P Title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631" y="-117016"/>
            <a:ext cx="11160028" cy="69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494" y="-78221"/>
            <a:ext cx="11064964" cy="69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2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644" y="1"/>
            <a:ext cx="11127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457" y="0"/>
            <a:ext cx="11183940" cy="69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7 at 11.5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7 at 11.5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7 at 11.53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1" y="-1933"/>
            <a:ext cx="10975893" cy="68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173" y="-48967"/>
            <a:ext cx="11051147" cy="69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7 at 11.53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9 at 10.5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858" y="0"/>
            <a:ext cx="11173822" cy="69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7 at 11.5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37" y="0"/>
            <a:ext cx="11150112" cy="68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412" y="0"/>
            <a:ext cx="11074882" cy="69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4 at 4.2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1" y="-1933"/>
            <a:ext cx="10975893" cy="68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4 at 4.1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7 at 11.52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3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4 at 4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37" y="-32859"/>
            <a:ext cx="11150112" cy="68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7 at 11.52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7 at 11.5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9655" y="0"/>
            <a:ext cx="11123933" cy="69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9 at 7.4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38" y="0"/>
            <a:ext cx="11133619" cy="68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Lynch</dc:creator>
  <cp:lastModifiedBy>Mary Lynch</cp:lastModifiedBy>
  <cp:revision>9</cp:revision>
  <dcterms:created xsi:type="dcterms:W3CDTF">2015-05-14T21:21:15Z</dcterms:created>
  <dcterms:modified xsi:type="dcterms:W3CDTF">2015-05-20T21:38:10Z</dcterms:modified>
</cp:coreProperties>
</file>