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84" r:id="rId4"/>
    <p:sldId id="291" r:id="rId5"/>
    <p:sldId id="299" r:id="rId6"/>
    <p:sldId id="301" r:id="rId7"/>
    <p:sldId id="297" r:id="rId8"/>
    <p:sldId id="286" r:id="rId9"/>
    <p:sldId id="277" r:id="rId10"/>
    <p:sldId id="292" r:id="rId11"/>
    <p:sldId id="288" r:id="rId12"/>
    <p:sldId id="294" r:id="rId13"/>
    <p:sldId id="295" r:id="rId1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6CE"/>
    <a:srgbClr val="F6E0ED"/>
    <a:srgbClr val="F8D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993-140E-4A1D-90EB-197E151178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35897-3458-4A1E-A5C6-B288A31A06A7}">
      <dgm:prSet phldrT="[Text]"/>
      <dgm:spPr/>
      <dgm:t>
        <a:bodyPr/>
        <a:lstStyle/>
        <a:p>
          <a:pPr algn="ctr">
            <a:spcAft>
              <a:spcPts val="0"/>
            </a:spcAft>
          </a:pPr>
          <a:r>
            <a:rPr lang="en-US" dirty="0"/>
            <a:t>30,000 CPS </a:t>
          </a:r>
          <a:r>
            <a:rPr lang="en-US" dirty="0" smtClean="0"/>
            <a:t>Freshmen</a:t>
          </a:r>
        </a:p>
        <a:p>
          <a:pPr algn="ctr">
            <a:spcAft>
              <a:spcPct val="35000"/>
            </a:spcAft>
          </a:pPr>
          <a:r>
            <a:rPr lang="en-US" dirty="0" smtClean="0"/>
            <a:t>(~85% low income; Black; Latino)</a:t>
          </a:r>
          <a:endParaRPr lang="en-US" dirty="0"/>
        </a:p>
      </dgm:t>
    </dgm:pt>
    <dgm:pt modelId="{F37D8CD9-A7A8-4B52-B20B-C95AD414E4EA}" type="parTrans" cxnId="{4E3033F5-F234-4B63-BB45-B1EA2036CA55}">
      <dgm:prSet/>
      <dgm:spPr/>
      <dgm:t>
        <a:bodyPr/>
        <a:lstStyle/>
        <a:p>
          <a:pPr algn="ctr"/>
          <a:endParaRPr lang="en-US"/>
        </a:p>
      </dgm:t>
    </dgm:pt>
    <dgm:pt modelId="{C3A365C5-0FF8-46A7-8B2D-0CD25A354C05}" type="sibTrans" cxnId="{4E3033F5-F234-4B63-BB45-B1EA2036CA55}">
      <dgm:prSet/>
      <dgm:spPr/>
      <dgm:t>
        <a:bodyPr/>
        <a:lstStyle/>
        <a:p>
          <a:pPr algn="ctr"/>
          <a:endParaRPr lang="en-US"/>
        </a:p>
      </dgm:t>
    </dgm:pt>
    <dgm:pt modelId="{B3FD62A8-1C8A-4F59-86CE-60BF4D18B86B}">
      <dgm:prSet phldrT="[Text]"/>
      <dgm:spPr/>
      <dgm:t>
        <a:bodyPr/>
        <a:lstStyle/>
        <a:p>
          <a:pPr algn="ctr"/>
          <a:r>
            <a:rPr lang="en-US" dirty="0"/>
            <a:t>20,000 graduate from high school w/in 5 years</a:t>
          </a:r>
        </a:p>
      </dgm:t>
    </dgm:pt>
    <dgm:pt modelId="{79C8C878-2700-4316-AAF0-F03B82752651}" type="parTrans" cxnId="{CF873FAA-1231-4C40-B124-C29501D6B02D}">
      <dgm:prSet/>
      <dgm:spPr/>
      <dgm:t>
        <a:bodyPr/>
        <a:lstStyle/>
        <a:p>
          <a:pPr algn="ctr"/>
          <a:endParaRPr lang="en-US"/>
        </a:p>
      </dgm:t>
    </dgm:pt>
    <dgm:pt modelId="{ACF7A379-9E9F-43FF-A8DC-FC0EAF867BA8}" type="sibTrans" cxnId="{CF873FAA-1231-4C40-B124-C29501D6B02D}">
      <dgm:prSet/>
      <dgm:spPr/>
      <dgm:t>
        <a:bodyPr/>
        <a:lstStyle/>
        <a:p>
          <a:pPr algn="ctr"/>
          <a:endParaRPr lang="en-US"/>
        </a:p>
      </dgm:t>
    </dgm:pt>
    <dgm:pt modelId="{A63E950D-2E2C-4425-B9FD-FCC6E2F0679E}">
      <dgm:prSet phldrT="[Text]"/>
      <dgm:spPr/>
      <dgm:t>
        <a:bodyPr/>
        <a:lstStyle/>
        <a:p>
          <a:pPr algn="ctr"/>
          <a:r>
            <a:rPr lang="en-US" dirty="0"/>
            <a:t>15,000 not academically prepared for college</a:t>
          </a:r>
        </a:p>
      </dgm:t>
    </dgm:pt>
    <dgm:pt modelId="{F6EB6482-1A1F-4D2B-B1C4-BF232DD24BC0}" type="parTrans" cxnId="{67D88F6C-5FCD-4EA5-A431-19070DD86187}">
      <dgm:prSet/>
      <dgm:spPr/>
      <dgm:t>
        <a:bodyPr/>
        <a:lstStyle/>
        <a:p>
          <a:pPr algn="ctr"/>
          <a:endParaRPr lang="en-US"/>
        </a:p>
      </dgm:t>
    </dgm:pt>
    <dgm:pt modelId="{5AC2A5FF-EC96-4195-8F31-D6F4DAD3AE61}" type="sibTrans" cxnId="{67D88F6C-5FCD-4EA5-A431-19070DD86187}">
      <dgm:prSet/>
      <dgm:spPr/>
      <dgm:t>
        <a:bodyPr/>
        <a:lstStyle/>
        <a:p>
          <a:pPr algn="ctr"/>
          <a:endParaRPr lang="en-US"/>
        </a:p>
      </dgm:t>
    </dgm:pt>
    <dgm:pt modelId="{7BDF89E5-115A-4842-BC33-74AF629B5F47}">
      <dgm:prSet phldrT="[Text]"/>
      <dgm:spPr/>
      <dgm:t>
        <a:bodyPr/>
        <a:lstStyle/>
        <a:p>
          <a:pPr algn="ctr"/>
          <a:r>
            <a:rPr lang="en-US" dirty="0"/>
            <a:t>5,000 are academically prepared for college</a:t>
          </a:r>
        </a:p>
      </dgm:t>
    </dgm:pt>
    <dgm:pt modelId="{7F133F0A-D6B3-49B6-8F8A-70FCC84F30A6}" type="parTrans" cxnId="{32B00B4B-0AFD-4F45-94B3-31B7A7DDE56B}">
      <dgm:prSet/>
      <dgm:spPr/>
      <dgm:t>
        <a:bodyPr/>
        <a:lstStyle/>
        <a:p>
          <a:pPr algn="ctr"/>
          <a:endParaRPr lang="en-US"/>
        </a:p>
      </dgm:t>
    </dgm:pt>
    <dgm:pt modelId="{5B30E8D4-434C-4727-AE6D-A0D345796838}" type="sibTrans" cxnId="{32B00B4B-0AFD-4F45-94B3-31B7A7DDE56B}">
      <dgm:prSet/>
      <dgm:spPr/>
      <dgm:t>
        <a:bodyPr/>
        <a:lstStyle/>
        <a:p>
          <a:pPr algn="ctr"/>
          <a:endParaRPr lang="en-US"/>
        </a:p>
      </dgm:t>
    </dgm:pt>
    <dgm:pt modelId="{787AC564-C82A-430F-AECD-A3F470963689}">
      <dgm:prSet phldrT="[Text]"/>
      <dgm:spPr/>
      <dgm:t>
        <a:bodyPr/>
        <a:lstStyle/>
        <a:p>
          <a:pPr algn="ctr"/>
          <a:r>
            <a:rPr lang="en-US" dirty="0"/>
            <a:t>10,000 drop out before graduating high school</a:t>
          </a:r>
        </a:p>
      </dgm:t>
    </dgm:pt>
    <dgm:pt modelId="{0855712E-7B80-4681-8BF3-EAB561EDC336}" type="parTrans" cxnId="{28B8C247-29E8-4758-B562-874469F78886}">
      <dgm:prSet/>
      <dgm:spPr/>
      <dgm:t>
        <a:bodyPr/>
        <a:lstStyle/>
        <a:p>
          <a:pPr algn="ctr"/>
          <a:endParaRPr lang="en-US"/>
        </a:p>
      </dgm:t>
    </dgm:pt>
    <dgm:pt modelId="{9D1D7BCD-6CEE-42B5-8DE9-5DDCEC0AC748}" type="sibTrans" cxnId="{28B8C247-29E8-4758-B562-874469F78886}">
      <dgm:prSet/>
      <dgm:spPr/>
      <dgm:t>
        <a:bodyPr/>
        <a:lstStyle/>
        <a:p>
          <a:pPr algn="ctr"/>
          <a:endParaRPr lang="en-US"/>
        </a:p>
      </dgm:t>
    </dgm:pt>
    <dgm:pt modelId="{2F3A6302-C1B4-43DD-946E-80D11F2CE4D3}">
      <dgm:prSet phldrT="[Text]"/>
      <dgm:spPr/>
      <dgm:t>
        <a:bodyPr/>
        <a:lstStyle/>
        <a:p>
          <a:pPr algn="ctr"/>
          <a:r>
            <a:rPr lang="en-US" dirty="0"/>
            <a:t>75% of 18 to 24 year olds are unemployed</a:t>
          </a:r>
        </a:p>
      </dgm:t>
    </dgm:pt>
    <dgm:pt modelId="{923753D9-5DC4-40C9-8BD6-5F395CF1B1B3}" type="parTrans" cxnId="{6940A56B-5115-4561-A2B1-4ED527968E97}">
      <dgm:prSet/>
      <dgm:spPr/>
      <dgm:t>
        <a:bodyPr/>
        <a:lstStyle/>
        <a:p>
          <a:pPr algn="ctr"/>
          <a:endParaRPr lang="en-US"/>
        </a:p>
      </dgm:t>
    </dgm:pt>
    <dgm:pt modelId="{5B60A54D-5256-404F-A61F-7F10A60D056B}" type="sibTrans" cxnId="{6940A56B-5115-4561-A2B1-4ED527968E97}">
      <dgm:prSet/>
      <dgm:spPr/>
      <dgm:t>
        <a:bodyPr/>
        <a:lstStyle/>
        <a:p>
          <a:pPr algn="ctr"/>
          <a:endParaRPr lang="en-US"/>
        </a:p>
      </dgm:t>
    </dgm:pt>
    <dgm:pt modelId="{8B6AFC5E-E1DD-41C7-861A-5BD1B90F0910}" type="pres">
      <dgm:prSet presAssocID="{A4D2B993-140E-4A1D-90EB-197E151178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805839-9D7A-4A39-ABE4-C4AC5E0D3CBD}" type="pres">
      <dgm:prSet presAssocID="{EFF35897-3458-4A1E-A5C6-B288A31A06A7}" presName="hierRoot1" presStyleCnt="0"/>
      <dgm:spPr/>
    </dgm:pt>
    <dgm:pt modelId="{69CB15B3-D169-43A5-8C3E-ED2557DAC1AB}" type="pres">
      <dgm:prSet presAssocID="{EFF35897-3458-4A1E-A5C6-B288A31A06A7}" presName="composite" presStyleCnt="0"/>
      <dgm:spPr/>
    </dgm:pt>
    <dgm:pt modelId="{03CE76F3-59A9-4FAC-BEDD-0B739E17819E}" type="pres">
      <dgm:prSet presAssocID="{EFF35897-3458-4A1E-A5C6-B288A31A06A7}" presName="background" presStyleLbl="node0" presStyleIdx="0" presStyleCnt="1"/>
      <dgm:spPr/>
    </dgm:pt>
    <dgm:pt modelId="{023E34FA-CE2C-4921-AD49-F3B3E82FF992}" type="pres">
      <dgm:prSet presAssocID="{EFF35897-3458-4A1E-A5C6-B288A31A06A7}" presName="text" presStyleLbl="fgAcc0" presStyleIdx="0" presStyleCnt="1" custScaleX="220988" custLinFactNeighborX="-6535" custLinFactNeighborY="-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FE7A1F-C2FC-40D4-B620-669EB8705F86}" type="pres">
      <dgm:prSet presAssocID="{EFF35897-3458-4A1E-A5C6-B288A31A06A7}" presName="hierChild2" presStyleCnt="0"/>
      <dgm:spPr/>
    </dgm:pt>
    <dgm:pt modelId="{8E9CBE03-DA8D-4529-A58D-B742629A91FA}" type="pres">
      <dgm:prSet presAssocID="{79C8C878-2700-4316-AAF0-F03B8275265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F5ECF38-425E-4807-8CE9-2DE4FD9CCF90}" type="pres">
      <dgm:prSet presAssocID="{B3FD62A8-1C8A-4F59-86CE-60BF4D18B86B}" presName="hierRoot2" presStyleCnt="0"/>
      <dgm:spPr/>
    </dgm:pt>
    <dgm:pt modelId="{81501BD1-C79B-40D3-B349-4181B1537C91}" type="pres">
      <dgm:prSet presAssocID="{B3FD62A8-1C8A-4F59-86CE-60BF4D18B86B}" presName="composite2" presStyleCnt="0"/>
      <dgm:spPr/>
    </dgm:pt>
    <dgm:pt modelId="{0459D485-B64B-4741-A3EE-36F97C126F4A}" type="pres">
      <dgm:prSet presAssocID="{B3FD62A8-1C8A-4F59-86CE-60BF4D18B86B}" presName="background2" presStyleLbl="node2" presStyleIdx="0" presStyleCnt="2"/>
      <dgm:spPr/>
    </dgm:pt>
    <dgm:pt modelId="{004CFB0B-D88B-40E5-AC6A-32181E25EFD1}" type="pres">
      <dgm:prSet presAssocID="{B3FD62A8-1C8A-4F59-86CE-60BF4D18B86B}" presName="text2" presStyleLbl="fgAcc2" presStyleIdx="0" presStyleCnt="2" custScaleX="1652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AC98C-7BE7-44D7-9A7D-5F065C235DFB}" type="pres">
      <dgm:prSet presAssocID="{B3FD62A8-1C8A-4F59-86CE-60BF4D18B86B}" presName="hierChild3" presStyleCnt="0"/>
      <dgm:spPr/>
    </dgm:pt>
    <dgm:pt modelId="{CAEF387A-9F28-4A41-8508-72BDA6743575}" type="pres">
      <dgm:prSet presAssocID="{F6EB6482-1A1F-4D2B-B1C4-BF232DD24BC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748A5F0-E6E4-466C-9289-B9D3ACC24FD1}" type="pres">
      <dgm:prSet presAssocID="{A63E950D-2E2C-4425-B9FD-FCC6E2F0679E}" presName="hierRoot3" presStyleCnt="0"/>
      <dgm:spPr/>
    </dgm:pt>
    <dgm:pt modelId="{BE8900D8-E1FC-4016-92DA-16685E8DAFCA}" type="pres">
      <dgm:prSet presAssocID="{A63E950D-2E2C-4425-B9FD-FCC6E2F0679E}" presName="composite3" presStyleCnt="0"/>
      <dgm:spPr/>
    </dgm:pt>
    <dgm:pt modelId="{39C1B219-4CA4-4DD1-82BD-C8FF1EA7B69D}" type="pres">
      <dgm:prSet presAssocID="{A63E950D-2E2C-4425-B9FD-FCC6E2F0679E}" presName="background3" presStyleLbl="node3" presStyleIdx="0" presStyleCnt="3"/>
      <dgm:spPr/>
    </dgm:pt>
    <dgm:pt modelId="{E2B929BF-7BBE-4064-9907-BD18DD6C4766}" type="pres">
      <dgm:prSet presAssocID="{A63E950D-2E2C-4425-B9FD-FCC6E2F0679E}" presName="text3" presStyleLbl="fgAcc3" presStyleIdx="0" presStyleCnt="3" custScaleX="149537" custLinFactNeighborY="31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90A2A7-082A-455F-BEFA-1281060882A3}" type="pres">
      <dgm:prSet presAssocID="{A63E950D-2E2C-4425-B9FD-FCC6E2F0679E}" presName="hierChild4" presStyleCnt="0"/>
      <dgm:spPr/>
    </dgm:pt>
    <dgm:pt modelId="{830AD6F1-6937-4F3F-8509-9599435706F4}" type="pres">
      <dgm:prSet presAssocID="{7F133F0A-D6B3-49B6-8F8A-70FCC84F30A6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7C1D864-E0BA-4FA1-B70E-5C68D7CB9CAC}" type="pres">
      <dgm:prSet presAssocID="{7BDF89E5-115A-4842-BC33-74AF629B5F47}" presName="hierRoot3" presStyleCnt="0"/>
      <dgm:spPr/>
    </dgm:pt>
    <dgm:pt modelId="{EBD2B1DB-8BB1-4C30-8207-FD5EAD32591A}" type="pres">
      <dgm:prSet presAssocID="{7BDF89E5-115A-4842-BC33-74AF629B5F47}" presName="composite3" presStyleCnt="0"/>
      <dgm:spPr/>
    </dgm:pt>
    <dgm:pt modelId="{D192B071-5FF3-44FC-8FF7-0AAC5506F127}" type="pres">
      <dgm:prSet presAssocID="{7BDF89E5-115A-4842-BC33-74AF629B5F47}" presName="background3" presStyleLbl="node3" presStyleIdx="1" presStyleCnt="3"/>
      <dgm:spPr/>
    </dgm:pt>
    <dgm:pt modelId="{F0403ABF-4B91-45D6-A1E9-ABA8BD8B47AF}" type="pres">
      <dgm:prSet presAssocID="{7BDF89E5-115A-4842-BC33-74AF629B5F47}" presName="text3" presStyleLbl="fgAcc3" presStyleIdx="1" presStyleCnt="3" custScaleX="136785" custLinFactNeighborY="326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341CBB-BD07-4BFD-A1F2-E37054D72D98}" type="pres">
      <dgm:prSet presAssocID="{7BDF89E5-115A-4842-BC33-74AF629B5F47}" presName="hierChild4" presStyleCnt="0"/>
      <dgm:spPr/>
    </dgm:pt>
    <dgm:pt modelId="{35D437A7-810E-411F-8B83-372A39976191}" type="pres">
      <dgm:prSet presAssocID="{0855712E-7B80-4681-8BF3-EAB561EDC33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4158808B-272D-4B85-AE63-5E2C2A33AB0D}" type="pres">
      <dgm:prSet presAssocID="{787AC564-C82A-430F-AECD-A3F470963689}" presName="hierRoot2" presStyleCnt="0"/>
      <dgm:spPr/>
    </dgm:pt>
    <dgm:pt modelId="{761310A7-ED0A-450A-AB69-26398ACE5E52}" type="pres">
      <dgm:prSet presAssocID="{787AC564-C82A-430F-AECD-A3F470963689}" presName="composite2" presStyleCnt="0"/>
      <dgm:spPr/>
    </dgm:pt>
    <dgm:pt modelId="{A83EF28C-8B85-4BF4-A7F5-82B0F1A2315C}" type="pres">
      <dgm:prSet presAssocID="{787AC564-C82A-430F-AECD-A3F470963689}" presName="background2" presStyleLbl="node2" presStyleIdx="1" presStyleCnt="2"/>
      <dgm:spPr/>
    </dgm:pt>
    <dgm:pt modelId="{91840301-7888-428C-B961-E6429EB5F9B8}" type="pres">
      <dgm:prSet presAssocID="{787AC564-C82A-430F-AECD-A3F470963689}" presName="text2" presStyleLbl="fgAcc2" presStyleIdx="1" presStyleCnt="2" custScaleX="1521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6F75D-FB4E-42E4-8F5E-5C8996592E37}" type="pres">
      <dgm:prSet presAssocID="{787AC564-C82A-430F-AECD-A3F470963689}" presName="hierChild3" presStyleCnt="0"/>
      <dgm:spPr/>
    </dgm:pt>
    <dgm:pt modelId="{C477C10F-DA57-4BCB-9477-F49DA477F547}" type="pres">
      <dgm:prSet presAssocID="{923753D9-5DC4-40C9-8BD6-5F395CF1B1B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4B11697-C1D6-4BD6-92B6-24B2121868E9}" type="pres">
      <dgm:prSet presAssocID="{2F3A6302-C1B4-43DD-946E-80D11F2CE4D3}" presName="hierRoot3" presStyleCnt="0"/>
      <dgm:spPr/>
    </dgm:pt>
    <dgm:pt modelId="{E826BF58-FE69-4F74-BC00-4921EF1AF4C0}" type="pres">
      <dgm:prSet presAssocID="{2F3A6302-C1B4-43DD-946E-80D11F2CE4D3}" presName="composite3" presStyleCnt="0"/>
      <dgm:spPr/>
    </dgm:pt>
    <dgm:pt modelId="{37862D94-4A89-4C6A-A626-6DC91EF29C52}" type="pres">
      <dgm:prSet presAssocID="{2F3A6302-C1B4-43DD-946E-80D11F2CE4D3}" presName="background3" presStyleLbl="node3" presStyleIdx="2" presStyleCnt="3"/>
      <dgm:spPr/>
    </dgm:pt>
    <dgm:pt modelId="{61584A77-50C0-4FC9-8469-09E87C2528AD}" type="pres">
      <dgm:prSet presAssocID="{2F3A6302-C1B4-43DD-946E-80D11F2CE4D3}" presName="text3" presStyleLbl="fgAcc3" presStyleIdx="2" presStyleCnt="3" custScaleX="157716" custLinFactNeighborX="264" custLinFactNeighborY="31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562D5-3F14-4486-AC93-095777B06218}" type="pres">
      <dgm:prSet presAssocID="{2F3A6302-C1B4-43DD-946E-80D11F2CE4D3}" presName="hierChild4" presStyleCnt="0"/>
      <dgm:spPr/>
    </dgm:pt>
  </dgm:ptLst>
  <dgm:cxnLst>
    <dgm:cxn modelId="{32B00B4B-0AFD-4F45-94B3-31B7A7DDE56B}" srcId="{B3FD62A8-1C8A-4F59-86CE-60BF4D18B86B}" destId="{7BDF89E5-115A-4842-BC33-74AF629B5F47}" srcOrd="1" destOrd="0" parTransId="{7F133F0A-D6B3-49B6-8F8A-70FCC84F30A6}" sibTransId="{5B30E8D4-434C-4727-AE6D-A0D345796838}"/>
    <dgm:cxn modelId="{D50E1840-C3FC-4C65-9AA9-0C4FD21854DD}" type="presOf" srcId="{7BDF89E5-115A-4842-BC33-74AF629B5F47}" destId="{F0403ABF-4B91-45D6-A1E9-ABA8BD8B47AF}" srcOrd="0" destOrd="0" presId="urn:microsoft.com/office/officeart/2005/8/layout/hierarchy1"/>
    <dgm:cxn modelId="{4E3033F5-F234-4B63-BB45-B1EA2036CA55}" srcId="{A4D2B993-140E-4A1D-90EB-197E1511785F}" destId="{EFF35897-3458-4A1E-A5C6-B288A31A06A7}" srcOrd="0" destOrd="0" parTransId="{F37D8CD9-A7A8-4B52-B20B-C95AD414E4EA}" sibTransId="{C3A365C5-0FF8-46A7-8B2D-0CD25A354C05}"/>
    <dgm:cxn modelId="{7AC92261-42DF-43CA-976A-580DD5B299F8}" type="presOf" srcId="{79C8C878-2700-4316-AAF0-F03B82752651}" destId="{8E9CBE03-DA8D-4529-A58D-B742629A91FA}" srcOrd="0" destOrd="0" presId="urn:microsoft.com/office/officeart/2005/8/layout/hierarchy1"/>
    <dgm:cxn modelId="{CF873FAA-1231-4C40-B124-C29501D6B02D}" srcId="{EFF35897-3458-4A1E-A5C6-B288A31A06A7}" destId="{B3FD62A8-1C8A-4F59-86CE-60BF4D18B86B}" srcOrd="0" destOrd="0" parTransId="{79C8C878-2700-4316-AAF0-F03B82752651}" sibTransId="{ACF7A379-9E9F-43FF-A8DC-FC0EAF867BA8}"/>
    <dgm:cxn modelId="{67D88F6C-5FCD-4EA5-A431-19070DD86187}" srcId="{B3FD62A8-1C8A-4F59-86CE-60BF4D18B86B}" destId="{A63E950D-2E2C-4425-B9FD-FCC6E2F0679E}" srcOrd="0" destOrd="0" parTransId="{F6EB6482-1A1F-4D2B-B1C4-BF232DD24BC0}" sibTransId="{5AC2A5FF-EC96-4195-8F31-D6F4DAD3AE61}"/>
    <dgm:cxn modelId="{C5F6934C-DE9C-43C4-8A6D-D650D16150D2}" type="presOf" srcId="{923753D9-5DC4-40C9-8BD6-5F395CF1B1B3}" destId="{C477C10F-DA57-4BCB-9477-F49DA477F547}" srcOrd="0" destOrd="0" presId="urn:microsoft.com/office/officeart/2005/8/layout/hierarchy1"/>
    <dgm:cxn modelId="{DF4CE144-E349-4067-B847-D89E20183849}" type="presOf" srcId="{EFF35897-3458-4A1E-A5C6-B288A31A06A7}" destId="{023E34FA-CE2C-4921-AD49-F3B3E82FF992}" srcOrd="0" destOrd="0" presId="urn:microsoft.com/office/officeart/2005/8/layout/hierarchy1"/>
    <dgm:cxn modelId="{2D0A12B6-4F9E-4730-8433-1EB81AEC0A16}" type="presOf" srcId="{0855712E-7B80-4681-8BF3-EAB561EDC336}" destId="{35D437A7-810E-411F-8B83-372A39976191}" srcOrd="0" destOrd="0" presId="urn:microsoft.com/office/officeart/2005/8/layout/hierarchy1"/>
    <dgm:cxn modelId="{483ADE46-F569-4C2E-AE9D-9589DDBE5F8D}" type="presOf" srcId="{2F3A6302-C1B4-43DD-946E-80D11F2CE4D3}" destId="{61584A77-50C0-4FC9-8469-09E87C2528AD}" srcOrd="0" destOrd="0" presId="urn:microsoft.com/office/officeart/2005/8/layout/hierarchy1"/>
    <dgm:cxn modelId="{FC8BD0D6-C888-4FFC-AB9E-F5FACC305AD9}" type="presOf" srcId="{F6EB6482-1A1F-4D2B-B1C4-BF232DD24BC0}" destId="{CAEF387A-9F28-4A41-8508-72BDA6743575}" srcOrd="0" destOrd="0" presId="urn:microsoft.com/office/officeart/2005/8/layout/hierarchy1"/>
    <dgm:cxn modelId="{F02FB783-4725-4363-8475-8E6989C9E711}" type="presOf" srcId="{A4D2B993-140E-4A1D-90EB-197E1511785F}" destId="{8B6AFC5E-E1DD-41C7-861A-5BD1B90F0910}" srcOrd="0" destOrd="0" presId="urn:microsoft.com/office/officeart/2005/8/layout/hierarchy1"/>
    <dgm:cxn modelId="{9DB89408-0B76-499E-9A78-0E1E5570F8B8}" type="presOf" srcId="{7F133F0A-D6B3-49B6-8F8A-70FCC84F30A6}" destId="{830AD6F1-6937-4F3F-8509-9599435706F4}" srcOrd="0" destOrd="0" presId="urn:microsoft.com/office/officeart/2005/8/layout/hierarchy1"/>
    <dgm:cxn modelId="{D02DE250-3567-49C3-A60A-B0295131B698}" type="presOf" srcId="{787AC564-C82A-430F-AECD-A3F470963689}" destId="{91840301-7888-428C-B961-E6429EB5F9B8}" srcOrd="0" destOrd="0" presId="urn:microsoft.com/office/officeart/2005/8/layout/hierarchy1"/>
    <dgm:cxn modelId="{F6D5F6D1-0DE8-49AD-9462-7E1EC5F6EC75}" type="presOf" srcId="{B3FD62A8-1C8A-4F59-86CE-60BF4D18B86B}" destId="{004CFB0B-D88B-40E5-AC6A-32181E25EFD1}" srcOrd="0" destOrd="0" presId="urn:microsoft.com/office/officeart/2005/8/layout/hierarchy1"/>
    <dgm:cxn modelId="{6940A56B-5115-4561-A2B1-4ED527968E97}" srcId="{787AC564-C82A-430F-AECD-A3F470963689}" destId="{2F3A6302-C1B4-43DD-946E-80D11F2CE4D3}" srcOrd="0" destOrd="0" parTransId="{923753D9-5DC4-40C9-8BD6-5F395CF1B1B3}" sibTransId="{5B60A54D-5256-404F-A61F-7F10A60D056B}"/>
    <dgm:cxn modelId="{28B8C247-29E8-4758-B562-874469F78886}" srcId="{EFF35897-3458-4A1E-A5C6-B288A31A06A7}" destId="{787AC564-C82A-430F-AECD-A3F470963689}" srcOrd="1" destOrd="0" parTransId="{0855712E-7B80-4681-8BF3-EAB561EDC336}" sibTransId="{9D1D7BCD-6CEE-42B5-8DE9-5DDCEC0AC748}"/>
    <dgm:cxn modelId="{CE36D0F3-EE5A-4BF5-9FEB-DC377DD1D3E2}" type="presOf" srcId="{A63E950D-2E2C-4425-B9FD-FCC6E2F0679E}" destId="{E2B929BF-7BBE-4064-9907-BD18DD6C4766}" srcOrd="0" destOrd="0" presId="urn:microsoft.com/office/officeart/2005/8/layout/hierarchy1"/>
    <dgm:cxn modelId="{70D0A0AE-7E6B-418E-83A1-A24584693B7A}" type="presParOf" srcId="{8B6AFC5E-E1DD-41C7-861A-5BD1B90F0910}" destId="{C4805839-9D7A-4A39-ABE4-C4AC5E0D3CBD}" srcOrd="0" destOrd="0" presId="urn:microsoft.com/office/officeart/2005/8/layout/hierarchy1"/>
    <dgm:cxn modelId="{FBDEE7A6-2E00-48CE-ABE1-983EAB150F8F}" type="presParOf" srcId="{C4805839-9D7A-4A39-ABE4-C4AC5E0D3CBD}" destId="{69CB15B3-D169-43A5-8C3E-ED2557DAC1AB}" srcOrd="0" destOrd="0" presId="urn:microsoft.com/office/officeart/2005/8/layout/hierarchy1"/>
    <dgm:cxn modelId="{EC9BCAC7-852C-48B8-8939-6339754135D2}" type="presParOf" srcId="{69CB15B3-D169-43A5-8C3E-ED2557DAC1AB}" destId="{03CE76F3-59A9-4FAC-BEDD-0B739E17819E}" srcOrd="0" destOrd="0" presId="urn:microsoft.com/office/officeart/2005/8/layout/hierarchy1"/>
    <dgm:cxn modelId="{F5CA7BE1-E4BD-423F-8C73-FA7FAF983745}" type="presParOf" srcId="{69CB15B3-D169-43A5-8C3E-ED2557DAC1AB}" destId="{023E34FA-CE2C-4921-AD49-F3B3E82FF992}" srcOrd="1" destOrd="0" presId="urn:microsoft.com/office/officeart/2005/8/layout/hierarchy1"/>
    <dgm:cxn modelId="{401AC631-C652-41C2-9C46-1CE1993115FB}" type="presParOf" srcId="{C4805839-9D7A-4A39-ABE4-C4AC5E0D3CBD}" destId="{5BFE7A1F-C2FC-40D4-B620-669EB8705F86}" srcOrd="1" destOrd="0" presId="urn:microsoft.com/office/officeart/2005/8/layout/hierarchy1"/>
    <dgm:cxn modelId="{B646A7B9-DCC8-4EB0-B937-5FA55C72CF68}" type="presParOf" srcId="{5BFE7A1F-C2FC-40D4-B620-669EB8705F86}" destId="{8E9CBE03-DA8D-4529-A58D-B742629A91FA}" srcOrd="0" destOrd="0" presId="urn:microsoft.com/office/officeart/2005/8/layout/hierarchy1"/>
    <dgm:cxn modelId="{8112C35D-FDD6-41E5-A63B-8049F54D794F}" type="presParOf" srcId="{5BFE7A1F-C2FC-40D4-B620-669EB8705F86}" destId="{7F5ECF38-425E-4807-8CE9-2DE4FD9CCF90}" srcOrd="1" destOrd="0" presId="urn:microsoft.com/office/officeart/2005/8/layout/hierarchy1"/>
    <dgm:cxn modelId="{0BC906A6-1B47-4A63-97E0-37F19190E4DA}" type="presParOf" srcId="{7F5ECF38-425E-4807-8CE9-2DE4FD9CCF90}" destId="{81501BD1-C79B-40D3-B349-4181B1537C91}" srcOrd="0" destOrd="0" presId="urn:microsoft.com/office/officeart/2005/8/layout/hierarchy1"/>
    <dgm:cxn modelId="{85CACC7F-D136-40FB-AD62-695FB5937179}" type="presParOf" srcId="{81501BD1-C79B-40D3-B349-4181B1537C91}" destId="{0459D485-B64B-4741-A3EE-36F97C126F4A}" srcOrd="0" destOrd="0" presId="urn:microsoft.com/office/officeart/2005/8/layout/hierarchy1"/>
    <dgm:cxn modelId="{C4F94739-D375-4C61-A8AC-4C130F532C7B}" type="presParOf" srcId="{81501BD1-C79B-40D3-B349-4181B1537C91}" destId="{004CFB0B-D88B-40E5-AC6A-32181E25EFD1}" srcOrd="1" destOrd="0" presId="urn:microsoft.com/office/officeart/2005/8/layout/hierarchy1"/>
    <dgm:cxn modelId="{EF0257F1-6570-429A-A03B-5CE428873921}" type="presParOf" srcId="{7F5ECF38-425E-4807-8CE9-2DE4FD9CCF90}" destId="{370AC98C-7BE7-44D7-9A7D-5F065C235DFB}" srcOrd="1" destOrd="0" presId="urn:microsoft.com/office/officeart/2005/8/layout/hierarchy1"/>
    <dgm:cxn modelId="{CEADA1B9-B7E9-45CF-B774-28255CF9E893}" type="presParOf" srcId="{370AC98C-7BE7-44D7-9A7D-5F065C235DFB}" destId="{CAEF387A-9F28-4A41-8508-72BDA6743575}" srcOrd="0" destOrd="0" presId="urn:microsoft.com/office/officeart/2005/8/layout/hierarchy1"/>
    <dgm:cxn modelId="{AA7D5733-2453-4394-8D9E-B69BF903D35F}" type="presParOf" srcId="{370AC98C-7BE7-44D7-9A7D-5F065C235DFB}" destId="{C748A5F0-E6E4-466C-9289-B9D3ACC24FD1}" srcOrd="1" destOrd="0" presId="urn:microsoft.com/office/officeart/2005/8/layout/hierarchy1"/>
    <dgm:cxn modelId="{E2012B08-C9CF-45F5-8358-23B1F869DD62}" type="presParOf" srcId="{C748A5F0-E6E4-466C-9289-B9D3ACC24FD1}" destId="{BE8900D8-E1FC-4016-92DA-16685E8DAFCA}" srcOrd="0" destOrd="0" presId="urn:microsoft.com/office/officeart/2005/8/layout/hierarchy1"/>
    <dgm:cxn modelId="{3FB3C2AC-E949-4CF0-9B54-F7E6633487B9}" type="presParOf" srcId="{BE8900D8-E1FC-4016-92DA-16685E8DAFCA}" destId="{39C1B219-4CA4-4DD1-82BD-C8FF1EA7B69D}" srcOrd="0" destOrd="0" presId="urn:microsoft.com/office/officeart/2005/8/layout/hierarchy1"/>
    <dgm:cxn modelId="{0098A778-F4DE-4B22-BEFD-75189047BC41}" type="presParOf" srcId="{BE8900D8-E1FC-4016-92DA-16685E8DAFCA}" destId="{E2B929BF-7BBE-4064-9907-BD18DD6C4766}" srcOrd="1" destOrd="0" presId="urn:microsoft.com/office/officeart/2005/8/layout/hierarchy1"/>
    <dgm:cxn modelId="{EC4A69B6-1F96-4E5E-9989-EE2AC18BC68D}" type="presParOf" srcId="{C748A5F0-E6E4-466C-9289-B9D3ACC24FD1}" destId="{0C90A2A7-082A-455F-BEFA-1281060882A3}" srcOrd="1" destOrd="0" presId="urn:microsoft.com/office/officeart/2005/8/layout/hierarchy1"/>
    <dgm:cxn modelId="{5C70BD51-0313-4950-956F-A1808C9A4E82}" type="presParOf" srcId="{370AC98C-7BE7-44D7-9A7D-5F065C235DFB}" destId="{830AD6F1-6937-4F3F-8509-9599435706F4}" srcOrd="2" destOrd="0" presId="urn:microsoft.com/office/officeart/2005/8/layout/hierarchy1"/>
    <dgm:cxn modelId="{ED4C755E-45FC-45F2-9130-87177FAFCFF5}" type="presParOf" srcId="{370AC98C-7BE7-44D7-9A7D-5F065C235DFB}" destId="{47C1D864-E0BA-4FA1-B70E-5C68D7CB9CAC}" srcOrd="3" destOrd="0" presId="urn:microsoft.com/office/officeart/2005/8/layout/hierarchy1"/>
    <dgm:cxn modelId="{13E8291C-745A-448D-9B52-3B5681CD135D}" type="presParOf" srcId="{47C1D864-E0BA-4FA1-B70E-5C68D7CB9CAC}" destId="{EBD2B1DB-8BB1-4C30-8207-FD5EAD32591A}" srcOrd="0" destOrd="0" presId="urn:microsoft.com/office/officeart/2005/8/layout/hierarchy1"/>
    <dgm:cxn modelId="{FDA26957-CEA9-4D00-A3CB-183FBCBF5E5F}" type="presParOf" srcId="{EBD2B1DB-8BB1-4C30-8207-FD5EAD32591A}" destId="{D192B071-5FF3-44FC-8FF7-0AAC5506F127}" srcOrd="0" destOrd="0" presId="urn:microsoft.com/office/officeart/2005/8/layout/hierarchy1"/>
    <dgm:cxn modelId="{EE173076-6C27-47C8-8FE1-4D95DC017FB5}" type="presParOf" srcId="{EBD2B1DB-8BB1-4C30-8207-FD5EAD32591A}" destId="{F0403ABF-4B91-45D6-A1E9-ABA8BD8B47AF}" srcOrd="1" destOrd="0" presId="urn:microsoft.com/office/officeart/2005/8/layout/hierarchy1"/>
    <dgm:cxn modelId="{CB53004F-81AF-485C-8E0A-DD08C7F0CC46}" type="presParOf" srcId="{47C1D864-E0BA-4FA1-B70E-5C68D7CB9CAC}" destId="{78341CBB-BD07-4BFD-A1F2-E37054D72D98}" srcOrd="1" destOrd="0" presId="urn:microsoft.com/office/officeart/2005/8/layout/hierarchy1"/>
    <dgm:cxn modelId="{865733C4-9A92-4537-90E9-D1FA049D0659}" type="presParOf" srcId="{5BFE7A1F-C2FC-40D4-B620-669EB8705F86}" destId="{35D437A7-810E-411F-8B83-372A39976191}" srcOrd="2" destOrd="0" presId="urn:microsoft.com/office/officeart/2005/8/layout/hierarchy1"/>
    <dgm:cxn modelId="{0855D5E4-9BEE-4AF9-A034-14D7EE9067EB}" type="presParOf" srcId="{5BFE7A1F-C2FC-40D4-B620-669EB8705F86}" destId="{4158808B-272D-4B85-AE63-5E2C2A33AB0D}" srcOrd="3" destOrd="0" presId="urn:microsoft.com/office/officeart/2005/8/layout/hierarchy1"/>
    <dgm:cxn modelId="{CDEBA123-EB52-4321-82C5-4417A6D00582}" type="presParOf" srcId="{4158808B-272D-4B85-AE63-5E2C2A33AB0D}" destId="{761310A7-ED0A-450A-AB69-26398ACE5E52}" srcOrd="0" destOrd="0" presId="urn:microsoft.com/office/officeart/2005/8/layout/hierarchy1"/>
    <dgm:cxn modelId="{02DC070D-C156-4B8A-A1EA-2225B9021776}" type="presParOf" srcId="{761310A7-ED0A-450A-AB69-26398ACE5E52}" destId="{A83EF28C-8B85-4BF4-A7F5-82B0F1A2315C}" srcOrd="0" destOrd="0" presId="urn:microsoft.com/office/officeart/2005/8/layout/hierarchy1"/>
    <dgm:cxn modelId="{6782ABDF-D37D-4890-94E0-94F208D3394B}" type="presParOf" srcId="{761310A7-ED0A-450A-AB69-26398ACE5E52}" destId="{91840301-7888-428C-B961-E6429EB5F9B8}" srcOrd="1" destOrd="0" presId="urn:microsoft.com/office/officeart/2005/8/layout/hierarchy1"/>
    <dgm:cxn modelId="{97D610EF-5946-4A8B-9501-2F6DBCD70167}" type="presParOf" srcId="{4158808B-272D-4B85-AE63-5E2C2A33AB0D}" destId="{C556F75D-FB4E-42E4-8F5E-5C8996592E37}" srcOrd="1" destOrd="0" presId="urn:microsoft.com/office/officeart/2005/8/layout/hierarchy1"/>
    <dgm:cxn modelId="{E7E0A811-9375-4040-BE25-A6A4C92E11B9}" type="presParOf" srcId="{C556F75D-FB4E-42E4-8F5E-5C8996592E37}" destId="{C477C10F-DA57-4BCB-9477-F49DA477F547}" srcOrd="0" destOrd="0" presId="urn:microsoft.com/office/officeart/2005/8/layout/hierarchy1"/>
    <dgm:cxn modelId="{16188DD8-D418-453E-8212-F18F93D360E2}" type="presParOf" srcId="{C556F75D-FB4E-42E4-8F5E-5C8996592E37}" destId="{34B11697-C1D6-4BD6-92B6-24B2121868E9}" srcOrd="1" destOrd="0" presId="urn:microsoft.com/office/officeart/2005/8/layout/hierarchy1"/>
    <dgm:cxn modelId="{64A8E83A-D340-4B59-9B75-C651C99DCC63}" type="presParOf" srcId="{34B11697-C1D6-4BD6-92B6-24B2121868E9}" destId="{E826BF58-FE69-4F74-BC00-4921EF1AF4C0}" srcOrd="0" destOrd="0" presId="urn:microsoft.com/office/officeart/2005/8/layout/hierarchy1"/>
    <dgm:cxn modelId="{39E98A49-3B3B-4328-93C0-496EB6B02536}" type="presParOf" srcId="{E826BF58-FE69-4F74-BC00-4921EF1AF4C0}" destId="{37862D94-4A89-4C6A-A626-6DC91EF29C52}" srcOrd="0" destOrd="0" presId="urn:microsoft.com/office/officeart/2005/8/layout/hierarchy1"/>
    <dgm:cxn modelId="{38B2F5B5-DEEB-4698-BA19-E712C0087B8B}" type="presParOf" srcId="{E826BF58-FE69-4F74-BC00-4921EF1AF4C0}" destId="{61584A77-50C0-4FC9-8469-09E87C2528AD}" srcOrd="1" destOrd="0" presId="urn:microsoft.com/office/officeart/2005/8/layout/hierarchy1"/>
    <dgm:cxn modelId="{E8A5F443-2446-42B1-8EB2-915EE5F7FFFE}" type="presParOf" srcId="{34B11697-C1D6-4BD6-92B6-24B2121868E9}" destId="{450562D5-3F14-4486-AC93-095777B062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AA09DF-5981-43D9-B829-2AEA6276F61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AD67D-1D52-46CF-93B6-4857ADDD4F7E}">
      <dgm:prSet phldrT="[Text]"/>
      <dgm:spPr/>
      <dgm:t>
        <a:bodyPr/>
        <a:lstStyle/>
        <a:p>
          <a:r>
            <a:rPr lang="en-US" dirty="0" smtClean="0"/>
            <a:t>Of the 20,000 CPS students who </a:t>
          </a:r>
          <a:r>
            <a:rPr lang="en-US" dirty="0" smtClean="0"/>
            <a:t>graduate from high school</a:t>
          </a:r>
          <a:endParaRPr lang="en-US" dirty="0"/>
        </a:p>
      </dgm:t>
    </dgm:pt>
    <dgm:pt modelId="{ECD6E8C9-BA3A-49B1-BC00-16F1CACA83C0}" type="parTrans" cxnId="{32A6706F-8A27-45F7-A3C8-0AB0551B56A2}">
      <dgm:prSet/>
      <dgm:spPr/>
      <dgm:t>
        <a:bodyPr/>
        <a:lstStyle/>
        <a:p>
          <a:endParaRPr lang="en-US"/>
        </a:p>
      </dgm:t>
    </dgm:pt>
    <dgm:pt modelId="{8B967995-D521-4072-A8D3-78E6DA1B1010}" type="sibTrans" cxnId="{32A6706F-8A27-45F7-A3C8-0AB0551B56A2}">
      <dgm:prSet/>
      <dgm:spPr/>
      <dgm:t>
        <a:bodyPr/>
        <a:lstStyle/>
        <a:p>
          <a:endParaRPr lang="en-US"/>
        </a:p>
      </dgm:t>
    </dgm:pt>
    <dgm:pt modelId="{59FE9027-6252-4349-B01C-86464FE86B05}">
      <dgm:prSet phldrT="[Text]"/>
      <dgm:spPr/>
      <dgm:t>
        <a:bodyPr/>
        <a:lstStyle/>
        <a:p>
          <a:r>
            <a:rPr lang="en-US" dirty="0" smtClean="0"/>
            <a:t>14,000 </a:t>
          </a:r>
        </a:p>
        <a:p>
          <a:r>
            <a:rPr lang="en-US" dirty="0" smtClean="0"/>
            <a:t>enter </a:t>
          </a:r>
          <a:r>
            <a:rPr lang="en-US" dirty="0" smtClean="0"/>
            <a:t>college*</a:t>
          </a:r>
          <a:endParaRPr lang="en-US" dirty="0"/>
        </a:p>
      </dgm:t>
    </dgm:pt>
    <dgm:pt modelId="{46ECE94D-CA0F-428F-8E88-2B4A4FA23F2D}" type="parTrans" cxnId="{6C0E282C-F839-4AC1-8AAE-963E2D697E5E}">
      <dgm:prSet/>
      <dgm:spPr/>
      <dgm:t>
        <a:bodyPr/>
        <a:lstStyle/>
        <a:p>
          <a:endParaRPr lang="en-US"/>
        </a:p>
      </dgm:t>
    </dgm:pt>
    <dgm:pt modelId="{6BDDD4A5-B8B9-4C9C-BAB2-C19EDE6C96B5}" type="sibTrans" cxnId="{6C0E282C-F839-4AC1-8AAE-963E2D697E5E}">
      <dgm:prSet/>
      <dgm:spPr/>
      <dgm:t>
        <a:bodyPr/>
        <a:lstStyle/>
        <a:p>
          <a:endParaRPr lang="en-US"/>
        </a:p>
      </dgm:t>
    </dgm:pt>
    <dgm:pt modelId="{994EACDC-5DF0-429C-81D3-C54ABF262146}">
      <dgm:prSet phldrT="[Text]"/>
      <dgm:spPr/>
      <dgm:t>
        <a:bodyPr/>
        <a:lstStyle/>
        <a:p>
          <a:r>
            <a:rPr lang="en-US" dirty="0" smtClean="0"/>
            <a:t>8,400 start second year</a:t>
          </a:r>
          <a:endParaRPr lang="en-US" dirty="0"/>
        </a:p>
      </dgm:t>
    </dgm:pt>
    <dgm:pt modelId="{CE193476-20EC-4DE1-A148-8C835770DA77}" type="parTrans" cxnId="{503A93D2-7DF9-4CC7-A25F-0F856F0BA469}">
      <dgm:prSet/>
      <dgm:spPr/>
      <dgm:t>
        <a:bodyPr/>
        <a:lstStyle/>
        <a:p>
          <a:endParaRPr lang="en-US"/>
        </a:p>
      </dgm:t>
    </dgm:pt>
    <dgm:pt modelId="{D4BB1969-C7A9-4477-A569-245FAF83F2BD}" type="sibTrans" cxnId="{503A93D2-7DF9-4CC7-A25F-0F856F0BA469}">
      <dgm:prSet/>
      <dgm:spPr/>
      <dgm:t>
        <a:bodyPr/>
        <a:lstStyle/>
        <a:p>
          <a:endParaRPr lang="en-US"/>
        </a:p>
      </dgm:t>
    </dgm:pt>
    <dgm:pt modelId="{E83B1727-B958-40EB-BC9D-6D685FFD9AE0}">
      <dgm:prSet phldrT="[Text]"/>
      <dgm:spPr/>
      <dgm:t>
        <a:bodyPr/>
        <a:lstStyle/>
        <a:p>
          <a:r>
            <a:rPr lang="en-US" dirty="0" smtClean="0"/>
            <a:t>6,000 </a:t>
          </a:r>
        </a:p>
        <a:p>
          <a:r>
            <a:rPr lang="en-US" dirty="0" smtClean="0"/>
            <a:t>do not enter college</a:t>
          </a:r>
          <a:endParaRPr lang="en-US" dirty="0"/>
        </a:p>
      </dgm:t>
    </dgm:pt>
    <dgm:pt modelId="{8A785723-52C0-487C-9B74-127F14539A03}" type="parTrans" cxnId="{A5BD0643-F130-4CD8-A90E-1D946D014499}">
      <dgm:prSet/>
      <dgm:spPr/>
      <dgm:t>
        <a:bodyPr/>
        <a:lstStyle/>
        <a:p>
          <a:endParaRPr lang="en-US"/>
        </a:p>
      </dgm:t>
    </dgm:pt>
    <dgm:pt modelId="{C881AFD9-BFF7-4D55-A946-4D7320C48BCA}" type="sibTrans" cxnId="{A5BD0643-F130-4CD8-A90E-1D946D014499}">
      <dgm:prSet/>
      <dgm:spPr/>
      <dgm:t>
        <a:bodyPr/>
        <a:lstStyle/>
        <a:p>
          <a:endParaRPr lang="en-US"/>
        </a:p>
      </dgm:t>
    </dgm:pt>
    <dgm:pt modelId="{47C47782-EACD-4667-B36F-D2EF9CCE693A}">
      <dgm:prSet phldrT="[Text]"/>
      <dgm:spPr/>
      <dgm:t>
        <a:bodyPr/>
        <a:lstStyle/>
        <a:p>
          <a:r>
            <a:rPr lang="en-US" dirty="0" smtClean="0"/>
            <a:t>2,400 graduate</a:t>
          </a:r>
          <a:endParaRPr lang="en-US" dirty="0"/>
        </a:p>
      </dgm:t>
    </dgm:pt>
    <dgm:pt modelId="{FFE61533-7BF4-4F2A-9729-4922E755C792}" type="parTrans" cxnId="{3BCA65CA-3C13-4D12-82DF-595654E04C54}">
      <dgm:prSet/>
      <dgm:spPr/>
      <dgm:t>
        <a:bodyPr/>
        <a:lstStyle/>
        <a:p>
          <a:endParaRPr lang="en-US"/>
        </a:p>
      </dgm:t>
    </dgm:pt>
    <dgm:pt modelId="{BCF0F724-8E07-4F8E-B0E0-D39380577F53}" type="sibTrans" cxnId="{3BCA65CA-3C13-4D12-82DF-595654E04C54}">
      <dgm:prSet/>
      <dgm:spPr/>
      <dgm:t>
        <a:bodyPr/>
        <a:lstStyle/>
        <a:p>
          <a:endParaRPr lang="en-US"/>
        </a:p>
      </dgm:t>
    </dgm:pt>
    <dgm:pt modelId="{050CEBDE-7544-437C-BC93-C35C0EE3C0C6}" type="pres">
      <dgm:prSet presAssocID="{73AA09DF-5981-43D9-B829-2AEA6276F6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3C7C18-1418-476F-BB51-BE9BEEACA0B0}" type="pres">
      <dgm:prSet presAssocID="{866AD67D-1D52-46CF-93B6-4857ADDD4F7E}" presName="hierRoot1" presStyleCnt="0"/>
      <dgm:spPr/>
    </dgm:pt>
    <dgm:pt modelId="{26D9844D-FCD1-4F5D-A308-E45F73AE8A39}" type="pres">
      <dgm:prSet presAssocID="{866AD67D-1D52-46CF-93B6-4857ADDD4F7E}" presName="composite" presStyleCnt="0"/>
      <dgm:spPr/>
    </dgm:pt>
    <dgm:pt modelId="{095CABAC-BFDD-44D7-81B6-B3B5A93668A9}" type="pres">
      <dgm:prSet presAssocID="{866AD67D-1D52-46CF-93B6-4857ADDD4F7E}" presName="background" presStyleLbl="node0" presStyleIdx="0" presStyleCnt="1"/>
      <dgm:spPr/>
    </dgm:pt>
    <dgm:pt modelId="{25AD8248-A2A8-4DCA-9007-450A1CD05B30}" type="pres">
      <dgm:prSet presAssocID="{866AD67D-1D52-46CF-93B6-4857ADDD4F7E}" presName="text" presStyleLbl="fgAcc0" presStyleIdx="0" presStyleCnt="1" custScaleX="234357" custLinFactNeighborX="-7557" custLinFactNeighborY="7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0853DC-B52B-45C2-AE60-94B93C9C23AB}" type="pres">
      <dgm:prSet presAssocID="{866AD67D-1D52-46CF-93B6-4857ADDD4F7E}" presName="hierChild2" presStyleCnt="0"/>
      <dgm:spPr/>
    </dgm:pt>
    <dgm:pt modelId="{8E6A21BB-D4C6-421B-8804-D963832CFC99}" type="pres">
      <dgm:prSet presAssocID="{46ECE94D-CA0F-428F-8E88-2B4A4FA23F2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3629750-CDD0-410D-845A-3B09A671C75B}" type="pres">
      <dgm:prSet presAssocID="{59FE9027-6252-4349-B01C-86464FE86B05}" presName="hierRoot2" presStyleCnt="0"/>
      <dgm:spPr/>
    </dgm:pt>
    <dgm:pt modelId="{5985B91A-D0F0-430F-96D3-30790A87A98A}" type="pres">
      <dgm:prSet presAssocID="{59FE9027-6252-4349-B01C-86464FE86B05}" presName="composite2" presStyleCnt="0"/>
      <dgm:spPr/>
    </dgm:pt>
    <dgm:pt modelId="{9E1FAFC7-4F98-41B8-B747-C07CE522311A}" type="pres">
      <dgm:prSet presAssocID="{59FE9027-6252-4349-B01C-86464FE86B05}" presName="background2" presStyleLbl="node2" presStyleIdx="0" presStyleCnt="2"/>
      <dgm:spPr/>
    </dgm:pt>
    <dgm:pt modelId="{735E02FF-0A3C-4476-A63D-76EE1CD0DC2F}" type="pres">
      <dgm:prSet presAssocID="{59FE9027-6252-4349-B01C-86464FE86B05}" presName="text2" presStyleLbl="fgAcc2" presStyleIdx="0" presStyleCnt="2" custScaleX="149673" custLinFactNeighborX="-30565" custLinFactNeighborY="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273FAA-C70D-455D-BB6F-33D1D26F9639}" type="pres">
      <dgm:prSet presAssocID="{59FE9027-6252-4349-B01C-86464FE86B05}" presName="hierChild3" presStyleCnt="0"/>
      <dgm:spPr/>
    </dgm:pt>
    <dgm:pt modelId="{043D7633-B821-4181-80A7-132BAC8FFE6E}" type="pres">
      <dgm:prSet presAssocID="{CE193476-20EC-4DE1-A148-8C835770DA7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9E330A22-10BD-493A-8CF6-590DB2A71E81}" type="pres">
      <dgm:prSet presAssocID="{994EACDC-5DF0-429C-81D3-C54ABF262146}" presName="hierRoot3" presStyleCnt="0"/>
      <dgm:spPr/>
    </dgm:pt>
    <dgm:pt modelId="{680591DB-CCF0-4F86-888B-0D19C892E8BD}" type="pres">
      <dgm:prSet presAssocID="{994EACDC-5DF0-429C-81D3-C54ABF262146}" presName="composite3" presStyleCnt="0"/>
      <dgm:spPr/>
    </dgm:pt>
    <dgm:pt modelId="{E35558D6-E7E6-45C1-BD5F-D52A513AC93B}" type="pres">
      <dgm:prSet presAssocID="{994EACDC-5DF0-429C-81D3-C54ABF262146}" presName="background3" presStyleLbl="node3" presStyleIdx="0" presStyleCnt="2"/>
      <dgm:spPr/>
    </dgm:pt>
    <dgm:pt modelId="{027F0EB6-1749-46B8-9646-EB22F1C8791B}" type="pres">
      <dgm:prSet presAssocID="{994EACDC-5DF0-429C-81D3-C54ABF262146}" presName="text3" presStyleLbl="fgAcc3" presStyleIdx="0" presStyleCnt="2" custLinFactNeighborX="-31141" custLinFactNeighborY="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181E4-9692-402C-B6EA-5BC6A02161B7}" type="pres">
      <dgm:prSet presAssocID="{994EACDC-5DF0-429C-81D3-C54ABF262146}" presName="hierChild4" presStyleCnt="0"/>
      <dgm:spPr/>
    </dgm:pt>
    <dgm:pt modelId="{4FDFC461-686E-4CAC-A9C5-296328626D82}" type="pres">
      <dgm:prSet presAssocID="{FFE61533-7BF4-4F2A-9729-4922E755C792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939FE6D-A8DC-4E10-871D-D46DCA15140D}" type="pres">
      <dgm:prSet presAssocID="{47C47782-EACD-4667-B36F-D2EF9CCE693A}" presName="hierRoot3" presStyleCnt="0"/>
      <dgm:spPr/>
    </dgm:pt>
    <dgm:pt modelId="{D87336BB-3267-4325-A004-0A24D5AD0CC9}" type="pres">
      <dgm:prSet presAssocID="{47C47782-EACD-4667-B36F-D2EF9CCE693A}" presName="composite3" presStyleCnt="0"/>
      <dgm:spPr/>
    </dgm:pt>
    <dgm:pt modelId="{06E60736-D19F-45A3-AD75-AB0FACE45368}" type="pres">
      <dgm:prSet presAssocID="{47C47782-EACD-4667-B36F-D2EF9CCE693A}" presName="background3" presStyleLbl="node3" presStyleIdx="1" presStyleCnt="2"/>
      <dgm:spPr/>
    </dgm:pt>
    <dgm:pt modelId="{3B263884-73FE-4CDE-B535-A273D2758B9D}" type="pres">
      <dgm:prSet presAssocID="{47C47782-EACD-4667-B36F-D2EF9CCE693A}" presName="text3" presStyleLbl="fgAcc3" presStyleIdx="1" presStyleCnt="2" custLinFactNeighborX="-30309" custLinFactNeighborY="7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F50AEA-8A8F-45C9-B151-D0C0D15AF52E}" type="pres">
      <dgm:prSet presAssocID="{47C47782-EACD-4667-B36F-D2EF9CCE693A}" presName="hierChild4" presStyleCnt="0"/>
      <dgm:spPr/>
    </dgm:pt>
    <dgm:pt modelId="{12DF134B-B88C-4CFA-B823-876DFD9B78D4}" type="pres">
      <dgm:prSet presAssocID="{8A785723-52C0-487C-9B74-127F14539A0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7012D3B-7E2F-4328-8FA9-DC591EA4C242}" type="pres">
      <dgm:prSet presAssocID="{E83B1727-B958-40EB-BC9D-6D685FFD9AE0}" presName="hierRoot2" presStyleCnt="0"/>
      <dgm:spPr/>
    </dgm:pt>
    <dgm:pt modelId="{CCA1FAE7-608C-4637-AE5C-94935CF4143A}" type="pres">
      <dgm:prSet presAssocID="{E83B1727-B958-40EB-BC9D-6D685FFD9AE0}" presName="composite2" presStyleCnt="0"/>
      <dgm:spPr/>
    </dgm:pt>
    <dgm:pt modelId="{B8F13E99-19CB-42F9-A52F-7F86F83AF639}" type="pres">
      <dgm:prSet presAssocID="{E83B1727-B958-40EB-BC9D-6D685FFD9AE0}" presName="background2" presStyleLbl="node2" presStyleIdx="1" presStyleCnt="2"/>
      <dgm:spPr/>
    </dgm:pt>
    <dgm:pt modelId="{D8F12B24-273F-4D5F-A508-B660AB4B819D}" type="pres">
      <dgm:prSet presAssocID="{E83B1727-B958-40EB-BC9D-6D685FFD9AE0}" presName="text2" presStyleLbl="fgAcc2" presStyleIdx="1" presStyleCnt="2" custScaleX="138154" custLinFactNeighborX="14168" custLinFactNeighborY="8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40C223-4F25-43FC-8F09-BF759CC0B3D1}" type="pres">
      <dgm:prSet presAssocID="{E83B1727-B958-40EB-BC9D-6D685FFD9AE0}" presName="hierChild3" presStyleCnt="0"/>
      <dgm:spPr/>
    </dgm:pt>
  </dgm:ptLst>
  <dgm:cxnLst>
    <dgm:cxn modelId="{8C109B4C-BB53-4FB8-B612-2B5916F107FE}" type="presOf" srcId="{47C47782-EACD-4667-B36F-D2EF9CCE693A}" destId="{3B263884-73FE-4CDE-B535-A273D2758B9D}" srcOrd="0" destOrd="0" presId="urn:microsoft.com/office/officeart/2005/8/layout/hierarchy1"/>
    <dgm:cxn modelId="{765C9E4F-5D18-4CAB-9DBE-40D83DB8CB15}" type="presOf" srcId="{8A785723-52C0-487C-9B74-127F14539A03}" destId="{12DF134B-B88C-4CFA-B823-876DFD9B78D4}" srcOrd="0" destOrd="0" presId="urn:microsoft.com/office/officeart/2005/8/layout/hierarchy1"/>
    <dgm:cxn modelId="{A5BD0643-F130-4CD8-A90E-1D946D014499}" srcId="{866AD67D-1D52-46CF-93B6-4857ADDD4F7E}" destId="{E83B1727-B958-40EB-BC9D-6D685FFD9AE0}" srcOrd="1" destOrd="0" parTransId="{8A785723-52C0-487C-9B74-127F14539A03}" sibTransId="{C881AFD9-BFF7-4D55-A946-4D7320C48BCA}"/>
    <dgm:cxn modelId="{4B7704B7-4664-46B9-A668-20BB9D2501A0}" type="presOf" srcId="{FFE61533-7BF4-4F2A-9729-4922E755C792}" destId="{4FDFC461-686E-4CAC-A9C5-296328626D82}" srcOrd="0" destOrd="0" presId="urn:microsoft.com/office/officeart/2005/8/layout/hierarchy1"/>
    <dgm:cxn modelId="{DEFD598B-1CEF-496A-B566-4B8E019FD114}" type="presOf" srcId="{994EACDC-5DF0-429C-81D3-C54ABF262146}" destId="{027F0EB6-1749-46B8-9646-EB22F1C8791B}" srcOrd="0" destOrd="0" presId="urn:microsoft.com/office/officeart/2005/8/layout/hierarchy1"/>
    <dgm:cxn modelId="{6C0E282C-F839-4AC1-8AAE-963E2D697E5E}" srcId="{866AD67D-1D52-46CF-93B6-4857ADDD4F7E}" destId="{59FE9027-6252-4349-B01C-86464FE86B05}" srcOrd="0" destOrd="0" parTransId="{46ECE94D-CA0F-428F-8E88-2B4A4FA23F2D}" sibTransId="{6BDDD4A5-B8B9-4C9C-BAB2-C19EDE6C96B5}"/>
    <dgm:cxn modelId="{32A6706F-8A27-45F7-A3C8-0AB0551B56A2}" srcId="{73AA09DF-5981-43D9-B829-2AEA6276F614}" destId="{866AD67D-1D52-46CF-93B6-4857ADDD4F7E}" srcOrd="0" destOrd="0" parTransId="{ECD6E8C9-BA3A-49B1-BC00-16F1CACA83C0}" sibTransId="{8B967995-D521-4072-A8D3-78E6DA1B1010}"/>
    <dgm:cxn modelId="{8B58BE2D-D6D4-4CEA-B142-6E83D043F3E2}" type="presOf" srcId="{73AA09DF-5981-43D9-B829-2AEA6276F614}" destId="{050CEBDE-7544-437C-BC93-C35C0EE3C0C6}" srcOrd="0" destOrd="0" presId="urn:microsoft.com/office/officeart/2005/8/layout/hierarchy1"/>
    <dgm:cxn modelId="{503A93D2-7DF9-4CC7-A25F-0F856F0BA469}" srcId="{59FE9027-6252-4349-B01C-86464FE86B05}" destId="{994EACDC-5DF0-429C-81D3-C54ABF262146}" srcOrd="0" destOrd="0" parTransId="{CE193476-20EC-4DE1-A148-8C835770DA77}" sibTransId="{D4BB1969-C7A9-4477-A569-245FAF83F2BD}"/>
    <dgm:cxn modelId="{08062EC8-C2FC-4A09-B671-644516C97C29}" type="presOf" srcId="{59FE9027-6252-4349-B01C-86464FE86B05}" destId="{735E02FF-0A3C-4476-A63D-76EE1CD0DC2F}" srcOrd="0" destOrd="0" presId="urn:microsoft.com/office/officeart/2005/8/layout/hierarchy1"/>
    <dgm:cxn modelId="{9A66D6F6-B756-4AB2-8B1C-213306845E57}" type="presOf" srcId="{CE193476-20EC-4DE1-A148-8C835770DA77}" destId="{043D7633-B821-4181-80A7-132BAC8FFE6E}" srcOrd="0" destOrd="0" presId="urn:microsoft.com/office/officeart/2005/8/layout/hierarchy1"/>
    <dgm:cxn modelId="{9660999F-BE92-4FF7-8A1A-76352BF23D54}" type="presOf" srcId="{E83B1727-B958-40EB-BC9D-6D685FFD9AE0}" destId="{D8F12B24-273F-4D5F-A508-B660AB4B819D}" srcOrd="0" destOrd="0" presId="urn:microsoft.com/office/officeart/2005/8/layout/hierarchy1"/>
    <dgm:cxn modelId="{B0DF3990-EEC8-4F6E-8181-FC0A809B17FC}" type="presOf" srcId="{46ECE94D-CA0F-428F-8E88-2B4A4FA23F2D}" destId="{8E6A21BB-D4C6-421B-8804-D963832CFC99}" srcOrd="0" destOrd="0" presId="urn:microsoft.com/office/officeart/2005/8/layout/hierarchy1"/>
    <dgm:cxn modelId="{3BCA65CA-3C13-4D12-82DF-595654E04C54}" srcId="{59FE9027-6252-4349-B01C-86464FE86B05}" destId="{47C47782-EACD-4667-B36F-D2EF9CCE693A}" srcOrd="1" destOrd="0" parTransId="{FFE61533-7BF4-4F2A-9729-4922E755C792}" sibTransId="{BCF0F724-8E07-4F8E-B0E0-D39380577F53}"/>
    <dgm:cxn modelId="{46CDE1E6-2620-476F-89F4-0A343987C3EB}" type="presOf" srcId="{866AD67D-1D52-46CF-93B6-4857ADDD4F7E}" destId="{25AD8248-A2A8-4DCA-9007-450A1CD05B30}" srcOrd="0" destOrd="0" presId="urn:microsoft.com/office/officeart/2005/8/layout/hierarchy1"/>
    <dgm:cxn modelId="{C7F8328C-8AAC-4C19-9E4C-552600E8A6D8}" type="presParOf" srcId="{050CEBDE-7544-437C-BC93-C35C0EE3C0C6}" destId="{EF3C7C18-1418-476F-BB51-BE9BEEACA0B0}" srcOrd="0" destOrd="0" presId="urn:microsoft.com/office/officeart/2005/8/layout/hierarchy1"/>
    <dgm:cxn modelId="{2B9EFA37-1C84-4B68-80B8-CE5E81557EAD}" type="presParOf" srcId="{EF3C7C18-1418-476F-BB51-BE9BEEACA0B0}" destId="{26D9844D-FCD1-4F5D-A308-E45F73AE8A39}" srcOrd="0" destOrd="0" presId="urn:microsoft.com/office/officeart/2005/8/layout/hierarchy1"/>
    <dgm:cxn modelId="{AE4D4B9F-CFF5-49DF-AC11-3CC69CB26967}" type="presParOf" srcId="{26D9844D-FCD1-4F5D-A308-E45F73AE8A39}" destId="{095CABAC-BFDD-44D7-81B6-B3B5A93668A9}" srcOrd="0" destOrd="0" presId="urn:microsoft.com/office/officeart/2005/8/layout/hierarchy1"/>
    <dgm:cxn modelId="{0F4330D1-1EA3-4543-85C8-5C78F5629EA6}" type="presParOf" srcId="{26D9844D-FCD1-4F5D-A308-E45F73AE8A39}" destId="{25AD8248-A2A8-4DCA-9007-450A1CD05B30}" srcOrd="1" destOrd="0" presId="urn:microsoft.com/office/officeart/2005/8/layout/hierarchy1"/>
    <dgm:cxn modelId="{C19FE08A-108C-4FB7-803B-4205E3518E74}" type="presParOf" srcId="{EF3C7C18-1418-476F-BB51-BE9BEEACA0B0}" destId="{2E0853DC-B52B-45C2-AE60-94B93C9C23AB}" srcOrd="1" destOrd="0" presId="urn:microsoft.com/office/officeart/2005/8/layout/hierarchy1"/>
    <dgm:cxn modelId="{A4E09F78-38C7-4BBE-9B52-96D4094CBEDC}" type="presParOf" srcId="{2E0853DC-B52B-45C2-AE60-94B93C9C23AB}" destId="{8E6A21BB-D4C6-421B-8804-D963832CFC99}" srcOrd="0" destOrd="0" presId="urn:microsoft.com/office/officeart/2005/8/layout/hierarchy1"/>
    <dgm:cxn modelId="{9A76D207-F91C-4AB0-B6E9-83228E856234}" type="presParOf" srcId="{2E0853DC-B52B-45C2-AE60-94B93C9C23AB}" destId="{43629750-CDD0-410D-845A-3B09A671C75B}" srcOrd="1" destOrd="0" presId="urn:microsoft.com/office/officeart/2005/8/layout/hierarchy1"/>
    <dgm:cxn modelId="{6AADC347-B4FB-46B5-8FFB-FCA30F5837D0}" type="presParOf" srcId="{43629750-CDD0-410D-845A-3B09A671C75B}" destId="{5985B91A-D0F0-430F-96D3-30790A87A98A}" srcOrd="0" destOrd="0" presId="urn:microsoft.com/office/officeart/2005/8/layout/hierarchy1"/>
    <dgm:cxn modelId="{CB486676-6FDA-4986-9E0B-B861988A30F5}" type="presParOf" srcId="{5985B91A-D0F0-430F-96D3-30790A87A98A}" destId="{9E1FAFC7-4F98-41B8-B747-C07CE522311A}" srcOrd="0" destOrd="0" presId="urn:microsoft.com/office/officeart/2005/8/layout/hierarchy1"/>
    <dgm:cxn modelId="{2C2EAE7E-363C-46C9-90FF-DDAC708C981D}" type="presParOf" srcId="{5985B91A-D0F0-430F-96D3-30790A87A98A}" destId="{735E02FF-0A3C-4476-A63D-76EE1CD0DC2F}" srcOrd="1" destOrd="0" presId="urn:microsoft.com/office/officeart/2005/8/layout/hierarchy1"/>
    <dgm:cxn modelId="{6B3DB3F2-4441-4B11-8256-4EBD65F61022}" type="presParOf" srcId="{43629750-CDD0-410D-845A-3B09A671C75B}" destId="{A5273FAA-C70D-455D-BB6F-33D1D26F9639}" srcOrd="1" destOrd="0" presId="urn:microsoft.com/office/officeart/2005/8/layout/hierarchy1"/>
    <dgm:cxn modelId="{D91D3B9C-61F4-49AA-B3FA-840D3234F8EF}" type="presParOf" srcId="{A5273FAA-C70D-455D-BB6F-33D1D26F9639}" destId="{043D7633-B821-4181-80A7-132BAC8FFE6E}" srcOrd="0" destOrd="0" presId="urn:microsoft.com/office/officeart/2005/8/layout/hierarchy1"/>
    <dgm:cxn modelId="{BDFA5A65-9A93-41DC-BDFB-044A6B67CE2A}" type="presParOf" srcId="{A5273FAA-C70D-455D-BB6F-33D1D26F9639}" destId="{9E330A22-10BD-493A-8CF6-590DB2A71E81}" srcOrd="1" destOrd="0" presId="urn:microsoft.com/office/officeart/2005/8/layout/hierarchy1"/>
    <dgm:cxn modelId="{65395860-82BA-40C4-8043-E57B9D4E1BFE}" type="presParOf" srcId="{9E330A22-10BD-493A-8CF6-590DB2A71E81}" destId="{680591DB-CCF0-4F86-888B-0D19C892E8BD}" srcOrd="0" destOrd="0" presId="urn:microsoft.com/office/officeart/2005/8/layout/hierarchy1"/>
    <dgm:cxn modelId="{C7F67B81-C0F9-47BB-A02D-4D7674E6023A}" type="presParOf" srcId="{680591DB-CCF0-4F86-888B-0D19C892E8BD}" destId="{E35558D6-E7E6-45C1-BD5F-D52A513AC93B}" srcOrd="0" destOrd="0" presId="urn:microsoft.com/office/officeart/2005/8/layout/hierarchy1"/>
    <dgm:cxn modelId="{374B4452-4D3D-40E4-B82A-3EDFCA184705}" type="presParOf" srcId="{680591DB-CCF0-4F86-888B-0D19C892E8BD}" destId="{027F0EB6-1749-46B8-9646-EB22F1C8791B}" srcOrd="1" destOrd="0" presId="urn:microsoft.com/office/officeart/2005/8/layout/hierarchy1"/>
    <dgm:cxn modelId="{E565F8C1-47E2-430A-88B0-77D0E348DCB0}" type="presParOf" srcId="{9E330A22-10BD-493A-8CF6-590DB2A71E81}" destId="{BEB181E4-9692-402C-B6EA-5BC6A02161B7}" srcOrd="1" destOrd="0" presId="urn:microsoft.com/office/officeart/2005/8/layout/hierarchy1"/>
    <dgm:cxn modelId="{D15BFB71-3CE8-48A0-9BD5-0D9890A548EF}" type="presParOf" srcId="{A5273FAA-C70D-455D-BB6F-33D1D26F9639}" destId="{4FDFC461-686E-4CAC-A9C5-296328626D82}" srcOrd="2" destOrd="0" presId="urn:microsoft.com/office/officeart/2005/8/layout/hierarchy1"/>
    <dgm:cxn modelId="{D44B400F-81F2-4A85-9CA9-AC0F582082F2}" type="presParOf" srcId="{A5273FAA-C70D-455D-BB6F-33D1D26F9639}" destId="{B939FE6D-A8DC-4E10-871D-D46DCA15140D}" srcOrd="3" destOrd="0" presId="urn:microsoft.com/office/officeart/2005/8/layout/hierarchy1"/>
    <dgm:cxn modelId="{B5A238C6-0D79-4721-947A-7941EA992F79}" type="presParOf" srcId="{B939FE6D-A8DC-4E10-871D-D46DCA15140D}" destId="{D87336BB-3267-4325-A004-0A24D5AD0CC9}" srcOrd="0" destOrd="0" presId="urn:microsoft.com/office/officeart/2005/8/layout/hierarchy1"/>
    <dgm:cxn modelId="{1D291CBA-6348-43B5-9F73-29E7B290C633}" type="presParOf" srcId="{D87336BB-3267-4325-A004-0A24D5AD0CC9}" destId="{06E60736-D19F-45A3-AD75-AB0FACE45368}" srcOrd="0" destOrd="0" presId="urn:microsoft.com/office/officeart/2005/8/layout/hierarchy1"/>
    <dgm:cxn modelId="{655220C4-5753-4981-BF5E-C5A713EA27FE}" type="presParOf" srcId="{D87336BB-3267-4325-A004-0A24D5AD0CC9}" destId="{3B263884-73FE-4CDE-B535-A273D2758B9D}" srcOrd="1" destOrd="0" presId="urn:microsoft.com/office/officeart/2005/8/layout/hierarchy1"/>
    <dgm:cxn modelId="{E4EFE412-0DD9-4B32-A89B-BEA0B317E5AF}" type="presParOf" srcId="{B939FE6D-A8DC-4E10-871D-D46DCA15140D}" destId="{5DF50AEA-8A8F-45C9-B151-D0C0D15AF52E}" srcOrd="1" destOrd="0" presId="urn:microsoft.com/office/officeart/2005/8/layout/hierarchy1"/>
    <dgm:cxn modelId="{F9D6847F-0B5F-42A9-8FF3-5EDCC96F7FD6}" type="presParOf" srcId="{2E0853DC-B52B-45C2-AE60-94B93C9C23AB}" destId="{12DF134B-B88C-4CFA-B823-876DFD9B78D4}" srcOrd="2" destOrd="0" presId="urn:microsoft.com/office/officeart/2005/8/layout/hierarchy1"/>
    <dgm:cxn modelId="{C79220CB-28AD-4986-B364-DB20447BCD78}" type="presParOf" srcId="{2E0853DC-B52B-45C2-AE60-94B93C9C23AB}" destId="{57012D3B-7E2F-4328-8FA9-DC591EA4C242}" srcOrd="3" destOrd="0" presId="urn:microsoft.com/office/officeart/2005/8/layout/hierarchy1"/>
    <dgm:cxn modelId="{E547D58C-3149-4A25-A37B-1EEB2B424B64}" type="presParOf" srcId="{57012D3B-7E2F-4328-8FA9-DC591EA4C242}" destId="{CCA1FAE7-608C-4637-AE5C-94935CF4143A}" srcOrd="0" destOrd="0" presId="urn:microsoft.com/office/officeart/2005/8/layout/hierarchy1"/>
    <dgm:cxn modelId="{104D009F-D409-4FBC-85B7-CC8A415FBCF4}" type="presParOf" srcId="{CCA1FAE7-608C-4637-AE5C-94935CF4143A}" destId="{B8F13E99-19CB-42F9-A52F-7F86F83AF639}" srcOrd="0" destOrd="0" presId="urn:microsoft.com/office/officeart/2005/8/layout/hierarchy1"/>
    <dgm:cxn modelId="{A9E8D472-6A48-4023-A412-B584B583D401}" type="presParOf" srcId="{CCA1FAE7-608C-4637-AE5C-94935CF4143A}" destId="{D8F12B24-273F-4D5F-A508-B660AB4B819D}" srcOrd="1" destOrd="0" presId="urn:microsoft.com/office/officeart/2005/8/layout/hierarchy1"/>
    <dgm:cxn modelId="{1DE840DA-4D67-4317-9595-9C69DBF2F7D2}" type="presParOf" srcId="{57012D3B-7E2F-4328-8FA9-DC591EA4C242}" destId="{1E40C223-4F25-43FC-8F09-BF759CC0B3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59DAAA-189C-4C01-9914-5225FD4108A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0EB0A-467A-4EB7-BC4E-CE7C87640224}">
      <dgm:prSet phldrT="[Text]"/>
      <dgm:spPr/>
      <dgm:t>
        <a:bodyPr/>
        <a:lstStyle/>
        <a:p>
          <a:r>
            <a:rPr lang="en-US" dirty="0" smtClean="0"/>
            <a:t>Review the literature</a:t>
          </a:r>
          <a:endParaRPr lang="en-US" dirty="0"/>
        </a:p>
      </dgm:t>
    </dgm:pt>
    <dgm:pt modelId="{70D8BCE2-C6AD-46D2-91CE-D2F23070CD24}" type="parTrans" cxnId="{7DC2624B-FB2D-4572-9E3A-CF03D654CE6B}">
      <dgm:prSet/>
      <dgm:spPr/>
      <dgm:t>
        <a:bodyPr/>
        <a:lstStyle/>
        <a:p>
          <a:endParaRPr lang="en-US"/>
        </a:p>
      </dgm:t>
    </dgm:pt>
    <dgm:pt modelId="{23CADE3A-D7B3-4BB0-A835-684B12BFA326}" type="sibTrans" cxnId="{7DC2624B-FB2D-4572-9E3A-CF03D654CE6B}">
      <dgm:prSet/>
      <dgm:spPr/>
      <dgm:t>
        <a:bodyPr/>
        <a:lstStyle/>
        <a:p>
          <a:endParaRPr lang="en-US"/>
        </a:p>
      </dgm:t>
    </dgm:pt>
    <dgm:pt modelId="{3FCA6F3E-2F04-4BFA-93E8-FA84E358467E}">
      <dgm:prSet phldrT="[Text]"/>
      <dgm:spPr/>
      <dgm:t>
        <a:bodyPr/>
        <a:lstStyle/>
        <a:p>
          <a:r>
            <a:rPr lang="en-US" baseline="0" dirty="0" smtClean="0">
              <a:solidFill>
                <a:srgbClr val="FF0000"/>
              </a:solidFill>
            </a:rPr>
            <a:t>Locate and collect data</a:t>
          </a:r>
          <a:endParaRPr lang="en-US" baseline="0" dirty="0">
            <a:solidFill>
              <a:srgbClr val="FF0000"/>
            </a:solidFill>
          </a:endParaRPr>
        </a:p>
      </dgm:t>
    </dgm:pt>
    <dgm:pt modelId="{8AC1FCD2-F62A-4E79-BF45-CF18A773F39B}" type="parTrans" cxnId="{24F16972-0C95-46B6-8F07-AC7DEC84CC80}">
      <dgm:prSet/>
      <dgm:spPr/>
      <dgm:t>
        <a:bodyPr/>
        <a:lstStyle/>
        <a:p>
          <a:endParaRPr lang="en-US"/>
        </a:p>
      </dgm:t>
    </dgm:pt>
    <dgm:pt modelId="{87713BA8-BB1D-47D4-B6D6-AC20C621E948}" type="sibTrans" cxnId="{24F16972-0C95-46B6-8F07-AC7DEC84CC80}">
      <dgm:prSet/>
      <dgm:spPr/>
      <dgm:t>
        <a:bodyPr/>
        <a:lstStyle/>
        <a:p>
          <a:endParaRPr lang="en-US"/>
        </a:p>
      </dgm:t>
    </dgm:pt>
    <dgm:pt modelId="{C20539B9-927E-40D3-85E9-82DC5C522B4C}">
      <dgm:prSet phldrT="[Text]"/>
      <dgm:spPr/>
      <dgm:t>
        <a:bodyPr/>
        <a:lstStyle/>
        <a:p>
          <a:r>
            <a:rPr lang="en-US" dirty="0" smtClean="0"/>
            <a:t>Analyze and interpret data</a:t>
          </a:r>
          <a:endParaRPr lang="en-US" dirty="0"/>
        </a:p>
      </dgm:t>
    </dgm:pt>
    <dgm:pt modelId="{817FB1DA-1594-4060-B134-4D647E6B211D}" type="parTrans" cxnId="{E2C20ECA-037F-4CE7-82BB-A40B5FDC49A3}">
      <dgm:prSet/>
      <dgm:spPr/>
      <dgm:t>
        <a:bodyPr/>
        <a:lstStyle/>
        <a:p>
          <a:endParaRPr lang="en-US"/>
        </a:p>
      </dgm:t>
    </dgm:pt>
    <dgm:pt modelId="{DB76B31B-EF10-4E6D-8E73-97090B61BED4}" type="sibTrans" cxnId="{E2C20ECA-037F-4CE7-82BB-A40B5FDC49A3}">
      <dgm:prSet/>
      <dgm:spPr/>
      <dgm:t>
        <a:bodyPr/>
        <a:lstStyle/>
        <a:p>
          <a:endParaRPr lang="en-US"/>
        </a:p>
      </dgm:t>
    </dgm:pt>
    <dgm:pt modelId="{B885B1F8-B5E6-4835-8B05-F9585279F5F8}">
      <dgm:prSet phldrT="[Text]"/>
      <dgm:spPr/>
      <dgm:t>
        <a:bodyPr/>
        <a:lstStyle/>
        <a:p>
          <a:r>
            <a:rPr lang="en-US" dirty="0" smtClean="0"/>
            <a:t>Evaluate data </a:t>
          </a:r>
        </a:p>
        <a:p>
          <a:r>
            <a:rPr lang="en-US" dirty="0" smtClean="0"/>
            <a:t>and write report</a:t>
          </a:r>
          <a:endParaRPr lang="en-US" dirty="0"/>
        </a:p>
      </dgm:t>
    </dgm:pt>
    <dgm:pt modelId="{08912221-3D7F-4F08-928E-12BE7A4C9EE6}" type="parTrans" cxnId="{1D99D0D9-0461-4491-9A39-0B5E5BB1AF04}">
      <dgm:prSet/>
      <dgm:spPr/>
      <dgm:t>
        <a:bodyPr/>
        <a:lstStyle/>
        <a:p>
          <a:endParaRPr lang="en-US"/>
        </a:p>
      </dgm:t>
    </dgm:pt>
    <dgm:pt modelId="{059F9073-BB3B-4DDA-8AFE-7FE9F56CFAE6}" type="sibTrans" cxnId="{1D99D0D9-0461-4491-9A39-0B5E5BB1AF04}">
      <dgm:prSet/>
      <dgm:spPr/>
      <dgm:t>
        <a:bodyPr/>
        <a:lstStyle/>
        <a:p>
          <a:endParaRPr lang="en-US"/>
        </a:p>
      </dgm:t>
    </dgm:pt>
    <dgm:pt modelId="{C88A19FE-F4CD-4A25-AC94-3F9B9D4E7430}">
      <dgm:prSet phldrT="[Text]"/>
      <dgm:spPr/>
      <dgm:t>
        <a:bodyPr/>
        <a:lstStyle/>
        <a:p>
          <a:r>
            <a:rPr lang="en-US" dirty="0" smtClean="0"/>
            <a:t>Identify the research problem</a:t>
          </a:r>
          <a:endParaRPr lang="en-US" dirty="0"/>
        </a:p>
      </dgm:t>
    </dgm:pt>
    <dgm:pt modelId="{4866712B-5696-439D-B4D7-86FD9CDCB370}" type="parTrans" cxnId="{1D43D7F2-9563-4B46-95DE-6A4FC4BDC6D8}">
      <dgm:prSet/>
      <dgm:spPr/>
      <dgm:t>
        <a:bodyPr/>
        <a:lstStyle/>
        <a:p>
          <a:endParaRPr lang="en-US"/>
        </a:p>
      </dgm:t>
    </dgm:pt>
    <dgm:pt modelId="{B3D73403-F6A4-4B72-8FC0-FCD6C635D16E}" type="sibTrans" cxnId="{1D43D7F2-9563-4B46-95DE-6A4FC4BDC6D8}">
      <dgm:prSet/>
      <dgm:spPr/>
      <dgm:t>
        <a:bodyPr/>
        <a:lstStyle/>
        <a:p>
          <a:endParaRPr lang="en-US"/>
        </a:p>
      </dgm:t>
    </dgm:pt>
    <dgm:pt modelId="{48F9B2F1-84B5-433E-AB63-35B048E21D6E}">
      <dgm:prSet/>
      <dgm:spPr/>
      <dgm:t>
        <a:bodyPr/>
        <a:lstStyle/>
        <a:p>
          <a:r>
            <a:rPr lang="en-US" dirty="0" smtClean="0"/>
            <a:t>Specify a research question and research plan</a:t>
          </a:r>
          <a:endParaRPr lang="en-US" dirty="0"/>
        </a:p>
      </dgm:t>
    </dgm:pt>
    <dgm:pt modelId="{FB6FB471-D69D-480A-8F49-C39818DD807D}" type="parTrans" cxnId="{BB58E8F1-134E-45A9-BFAF-282DF279F0AE}">
      <dgm:prSet/>
      <dgm:spPr/>
      <dgm:t>
        <a:bodyPr/>
        <a:lstStyle/>
        <a:p>
          <a:endParaRPr lang="en-US"/>
        </a:p>
      </dgm:t>
    </dgm:pt>
    <dgm:pt modelId="{D47A3203-D7D4-4A3F-BC5A-E9DFE1B5BF7A}" type="sibTrans" cxnId="{BB58E8F1-134E-45A9-BFAF-282DF279F0AE}">
      <dgm:prSet/>
      <dgm:spPr/>
      <dgm:t>
        <a:bodyPr/>
        <a:lstStyle/>
        <a:p>
          <a:endParaRPr lang="en-US"/>
        </a:p>
      </dgm:t>
    </dgm:pt>
    <dgm:pt modelId="{764645C5-B91C-46BF-B08B-FB08A8BF2A17}" type="pres">
      <dgm:prSet presAssocID="{5159DAAA-189C-4C01-9914-5225FD4108AB}" presName="cycle" presStyleCnt="0">
        <dgm:presLayoutVars>
          <dgm:dir/>
          <dgm:resizeHandles val="exact"/>
        </dgm:presLayoutVars>
      </dgm:prSet>
      <dgm:spPr/>
    </dgm:pt>
    <dgm:pt modelId="{474150BD-FEBE-4AA5-9EEA-C70A180E12C9}" type="pres">
      <dgm:prSet presAssocID="{4CD0EB0A-467A-4EB7-BC4E-CE7C87640224}" presName="dummy" presStyleCnt="0"/>
      <dgm:spPr/>
    </dgm:pt>
    <dgm:pt modelId="{A023D7B4-177B-4330-86CE-AA7C48291E53}" type="pres">
      <dgm:prSet presAssocID="{4CD0EB0A-467A-4EB7-BC4E-CE7C87640224}" presName="node" presStyleLbl="revTx" presStyleIdx="0" presStyleCnt="6" custScaleX="155879" custScaleY="66122" custRadScaleRad="100366" custRadScaleInc="4903">
        <dgm:presLayoutVars>
          <dgm:bulletEnabled val="1"/>
        </dgm:presLayoutVars>
      </dgm:prSet>
      <dgm:spPr/>
    </dgm:pt>
    <dgm:pt modelId="{A67BE12C-193F-4763-9295-6EA652D0F56A}" type="pres">
      <dgm:prSet presAssocID="{23CADE3A-D7B3-4BB0-A835-684B12BFA326}" presName="sibTrans" presStyleLbl="node1" presStyleIdx="0" presStyleCnt="6"/>
      <dgm:spPr/>
    </dgm:pt>
    <dgm:pt modelId="{8BEEEDE0-5DA8-4AD7-B3A2-539A91810B79}" type="pres">
      <dgm:prSet presAssocID="{48F9B2F1-84B5-433E-AB63-35B048E21D6E}" presName="dummy" presStyleCnt="0"/>
      <dgm:spPr/>
    </dgm:pt>
    <dgm:pt modelId="{9971F532-4A61-4263-A4A8-978680745C45}" type="pres">
      <dgm:prSet presAssocID="{48F9B2F1-84B5-433E-AB63-35B048E21D6E}" presName="node" presStyleLbl="revTx" presStyleIdx="1" presStyleCnt="6" custScaleX="257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562A6-ED4C-47D7-B6E6-CB11D3168F76}" type="pres">
      <dgm:prSet presAssocID="{D47A3203-D7D4-4A3F-BC5A-E9DFE1B5BF7A}" presName="sibTrans" presStyleLbl="node1" presStyleIdx="1" presStyleCnt="6"/>
      <dgm:spPr/>
    </dgm:pt>
    <dgm:pt modelId="{B9683727-F8DE-46DF-85EE-A9E72DF479FD}" type="pres">
      <dgm:prSet presAssocID="{3FCA6F3E-2F04-4BFA-93E8-FA84E358467E}" presName="dummy" presStyleCnt="0"/>
      <dgm:spPr/>
    </dgm:pt>
    <dgm:pt modelId="{8A65C859-BE43-41DD-81A9-84576D6FE5B3}" type="pres">
      <dgm:prSet presAssocID="{3FCA6F3E-2F04-4BFA-93E8-FA84E358467E}" presName="node" presStyleLbl="revTx" presStyleIdx="2" presStyleCnt="6" custScaleX="122443" custScaleY="57499" custRadScaleRad="99218" custRadScaleInc="-189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6E21C-8FF4-4474-BD4D-6D8C8C79342C}" type="pres">
      <dgm:prSet presAssocID="{87713BA8-BB1D-47D4-B6D6-AC20C621E948}" presName="sibTrans" presStyleLbl="node1" presStyleIdx="2" presStyleCnt="6"/>
      <dgm:spPr/>
    </dgm:pt>
    <dgm:pt modelId="{FBDD2637-6586-45AE-BD12-B7A6E4A7D4D2}" type="pres">
      <dgm:prSet presAssocID="{C20539B9-927E-40D3-85E9-82DC5C522B4C}" presName="dummy" presStyleCnt="0"/>
      <dgm:spPr/>
    </dgm:pt>
    <dgm:pt modelId="{D9902314-C5B7-42A8-BFD0-A239D15F9125}" type="pres">
      <dgm:prSet presAssocID="{C20539B9-927E-40D3-85E9-82DC5C522B4C}" presName="node" presStyleLbl="revTx" presStyleIdx="3" presStyleCnt="6">
        <dgm:presLayoutVars>
          <dgm:bulletEnabled val="1"/>
        </dgm:presLayoutVars>
      </dgm:prSet>
      <dgm:spPr/>
    </dgm:pt>
    <dgm:pt modelId="{BD444219-8023-4E0F-9322-C05A999341FE}" type="pres">
      <dgm:prSet presAssocID="{DB76B31B-EF10-4E6D-8E73-97090B61BED4}" presName="sibTrans" presStyleLbl="node1" presStyleIdx="3" presStyleCnt="6"/>
      <dgm:spPr/>
    </dgm:pt>
    <dgm:pt modelId="{61558E56-7558-414A-84EF-43D64157C62E}" type="pres">
      <dgm:prSet presAssocID="{B885B1F8-B5E6-4835-8B05-F9585279F5F8}" presName="dummy" presStyleCnt="0"/>
      <dgm:spPr/>
    </dgm:pt>
    <dgm:pt modelId="{83BEABE6-282C-4CD9-AC50-6068BFAC06CC}" type="pres">
      <dgm:prSet presAssocID="{B885B1F8-B5E6-4835-8B05-F9585279F5F8}" presName="node" presStyleLbl="revTx" presStyleIdx="4" presStyleCnt="6" custScaleX="209652" custScaleY="63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CE5AE-B8A2-442F-BA7C-CCCC86952EC4}" type="pres">
      <dgm:prSet presAssocID="{059F9073-BB3B-4DDA-8AFE-7FE9F56CFAE6}" presName="sibTrans" presStyleLbl="node1" presStyleIdx="4" presStyleCnt="6"/>
      <dgm:spPr/>
    </dgm:pt>
    <dgm:pt modelId="{3D65E8A7-E404-4CD8-A435-3062BD7D1E54}" type="pres">
      <dgm:prSet presAssocID="{C88A19FE-F4CD-4A25-AC94-3F9B9D4E7430}" presName="dummy" presStyleCnt="0"/>
      <dgm:spPr/>
    </dgm:pt>
    <dgm:pt modelId="{ECD350E7-87E7-4D90-BAFD-A83DCE1EF23A}" type="pres">
      <dgm:prSet presAssocID="{C88A19FE-F4CD-4A25-AC94-3F9B9D4E7430}" presName="node" presStyleLbl="revTx" presStyleIdx="5" presStyleCnt="6">
        <dgm:presLayoutVars>
          <dgm:bulletEnabled val="1"/>
        </dgm:presLayoutVars>
      </dgm:prSet>
      <dgm:spPr/>
    </dgm:pt>
    <dgm:pt modelId="{975DECCF-252C-4A52-A261-D10707C9912F}" type="pres">
      <dgm:prSet presAssocID="{B3D73403-F6A4-4B72-8FC0-FCD6C635D16E}" presName="sibTrans" presStyleLbl="node1" presStyleIdx="5" presStyleCnt="6"/>
      <dgm:spPr/>
    </dgm:pt>
  </dgm:ptLst>
  <dgm:cxnLst>
    <dgm:cxn modelId="{E2C20ECA-037F-4CE7-82BB-A40B5FDC49A3}" srcId="{5159DAAA-189C-4C01-9914-5225FD4108AB}" destId="{C20539B9-927E-40D3-85E9-82DC5C522B4C}" srcOrd="3" destOrd="0" parTransId="{817FB1DA-1594-4060-B134-4D647E6B211D}" sibTransId="{DB76B31B-EF10-4E6D-8E73-97090B61BED4}"/>
    <dgm:cxn modelId="{563C9CF6-BDD2-4682-88BB-C817BDDAFC9C}" type="presOf" srcId="{059F9073-BB3B-4DDA-8AFE-7FE9F56CFAE6}" destId="{5A1CE5AE-B8A2-442F-BA7C-CCCC86952EC4}" srcOrd="0" destOrd="0" presId="urn:microsoft.com/office/officeart/2005/8/layout/cycle1"/>
    <dgm:cxn modelId="{E0FED5AD-E5EC-487E-888D-92ACF0A30F58}" type="presOf" srcId="{B3D73403-F6A4-4B72-8FC0-FCD6C635D16E}" destId="{975DECCF-252C-4A52-A261-D10707C9912F}" srcOrd="0" destOrd="0" presId="urn:microsoft.com/office/officeart/2005/8/layout/cycle1"/>
    <dgm:cxn modelId="{91C01533-094A-4F36-A915-683ECC74409B}" type="presOf" srcId="{DB76B31B-EF10-4E6D-8E73-97090B61BED4}" destId="{BD444219-8023-4E0F-9322-C05A999341FE}" srcOrd="0" destOrd="0" presId="urn:microsoft.com/office/officeart/2005/8/layout/cycle1"/>
    <dgm:cxn modelId="{861207F4-36DC-423E-9F9F-09E9693F2306}" type="presOf" srcId="{D47A3203-D7D4-4A3F-BC5A-E9DFE1B5BF7A}" destId="{8C5562A6-ED4C-47D7-B6E6-CB11D3168F76}" srcOrd="0" destOrd="0" presId="urn:microsoft.com/office/officeart/2005/8/layout/cycle1"/>
    <dgm:cxn modelId="{1D99D0D9-0461-4491-9A39-0B5E5BB1AF04}" srcId="{5159DAAA-189C-4C01-9914-5225FD4108AB}" destId="{B885B1F8-B5E6-4835-8B05-F9585279F5F8}" srcOrd="4" destOrd="0" parTransId="{08912221-3D7F-4F08-928E-12BE7A4C9EE6}" sibTransId="{059F9073-BB3B-4DDA-8AFE-7FE9F56CFAE6}"/>
    <dgm:cxn modelId="{BB58E8F1-134E-45A9-BFAF-282DF279F0AE}" srcId="{5159DAAA-189C-4C01-9914-5225FD4108AB}" destId="{48F9B2F1-84B5-433E-AB63-35B048E21D6E}" srcOrd="1" destOrd="0" parTransId="{FB6FB471-D69D-480A-8F49-C39818DD807D}" sibTransId="{D47A3203-D7D4-4A3F-BC5A-E9DFE1B5BF7A}"/>
    <dgm:cxn modelId="{7F312AE5-6708-45EC-B5DF-43C005587C8E}" type="presOf" srcId="{23CADE3A-D7B3-4BB0-A835-684B12BFA326}" destId="{A67BE12C-193F-4763-9295-6EA652D0F56A}" srcOrd="0" destOrd="0" presId="urn:microsoft.com/office/officeart/2005/8/layout/cycle1"/>
    <dgm:cxn modelId="{0AD531F2-AAA3-411F-98D2-E11A1A6D598F}" type="presOf" srcId="{C88A19FE-F4CD-4A25-AC94-3F9B9D4E7430}" destId="{ECD350E7-87E7-4D90-BAFD-A83DCE1EF23A}" srcOrd="0" destOrd="0" presId="urn:microsoft.com/office/officeart/2005/8/layout/cycle1"/>
    <dgm:cxn modelId="{7B1BE7BF-F4B9-4A28-A7E5-239EE1A4A844}" type="presOf" srcId="{87713BA8-BB1D-47D4-B6D6-AC20C621E948}" destId="{6F16E21C-8FF4-4474-BD4D-6D8C8C79342C}" srcOrd="0" destOrd="0" presId="urn:microsoft.com/office/officeart/2005/8/layout/cycle1"/>
    <dgm:cxn modelId="{1D43D7F2-9563-4B46-95DE-6A4FC4BDC6D8}" srcId="{5159DAAA-189C-4C01-9914-5225FD4108AB}" destId="{C88A19FE-F4CD-4A25-AC94-3F9B9D4E7430}" srcOrd="5" destOrd="0" parTransId="{4866712B-5696-439D-B4D7-86FD9CDCB370}" sibTransId="{B3D73403-F6A4-4B72-8FC0-FCD6C635D16E}"/>
    <dgm:cxn modelId="{15E4FD28-6F65-40B6-B6FB-CEEA47C74FEE}" type="presOf" srcId="{48F9B2F1-84B5-433E-AB63-35B048E21D6E}" destId="{9971F532-4A61-4263-A4A8-978680745C45}" srcOrd="0" destOrd="0" presId="urn:microsoft.com/office/officeart/2005/8/layout/cycle1"/>
    <dgm:cxn modelId="{24F16972-0C95-46B6-8F07-AC7DEC84CC80}" srcId="{5159DAAA-189C-4C01-9914-5225FD4108AB}" destId="{3FCA6F3E-2F04-4BFA-93E8-FA84E358467E}" srcOrd="2" destOrd="0" parTransId="{8AC1FCD2-F62A-4E79-BF45-CF18A773F39B}" sibTransId="{87713BA8-BB1D-47D4-B6D6-AC20C621E948}"/>
    <dgm:cxn modelId="{08323E8C-33AD-4A1B-BB30-8016F1783A2F}" type="presOf" srcId="{3FCA6F3E-2F04-4BFA-93E8-FA84E358467E}" destId="{8A65C859-BE43-41DD-81A9-84576D6FE5B3}" srcOrd="0" destOrd="0" presId="urn:microsoft.com/office/officeart/2005/8/layout/cycle1"/>
    <dgm:cxn modelId="{A7028344-E5AA-4C80-AD28-B8E6BF6294DE}" type="presOf" srcId="{4CD0EB0A-467A-4EB7-BC4E-CE7C87640224}" destId="{A023D7B4-177B-4330-86CE-AA7C48291E53}" srcOrd="0" destOrd="0" presId="urn:microsoft.com/office/officeart/2005/8/layout/cycle1"/>
    <dgm:cxn modelId="{D9CF610A-7201-4D0B-9CBB-FD291BC6EF3D}" type="presOf" srcId="{5159DAAA-189C-4C01-9914-5225FD4108AB}" destId="{764645C5-B91C-46BF-B08B-FB08A8BF2A17}" srcOrd="0" destOrd="0" presId="urn:microsoft.com/office/officeart/2005/8/layout/cycle1"/>
    <dgm:cxn modelId="{2919555A-8DCA-41B7-B6D4-8C4E77593B56}" type="presOf" srcId="{B885B1F8-B5E6-4835-8B05-F9585279F5F8}" destId="{83BEABE6-282C-4CD9-AC50-6068BFAC06CC}" srcOrd="0" destOrd="0" presId="urn:microsoft.com/office/officeart/2005/8/layout/cycle1"/>
    <dgm:cxn modelId="{4D571026-D2BA-4866-952E-8937353BA72D}" type="presOf" srcId="{C20539B9-927E-40D3-85E9-82DC5C522B4C}" destId="{D9902314-C5B7-42A8-BFD0-A239D15F9125}" srcOrd="0" destOrd="0" presId="urn:microsoft.com/office/officeart/2005/8/layout/cycle1"/>
    <dgm:cxn modelId="{7DC2624B-FB2D-4572-9E3A-CF03D654CE6B}" srcId="{5159DAAA-189C-4C01-9914-5225FD4108AB}" destId="{4CD0EB0A-467A-4EB7-BC4E-CE7C87640224}" srcOrd="0" destOrd="0" parTransId="{70D8BCE2-C6AD-46D2-91CE-D2F23070CD24}" sibTransId="{23CADE3A-D7B3-4BB0-A835-684B12BFA326}"/>
    <dgm:cxn modelId="{ED16D473-F1AA-4997-B6D2-5F922DAAC5F4}" type="presParOf" srcId="{764645C5-B91C-46BF-B08B-FB08A8BF2A17}" destId="{474150BD-FEBE-4AA5-9EEA-C70A180E12C9}" srcOrd="0" destOrd="0" presId="urn:microsoft.com/office/officeart/2005/8/layout/cycle1"/>
    <dgm:cxn modelId="{EC192410-A540-4C2D-86DE-2206F0253BA9}" type="presParOf" srcId="{764645C5-B91C-46BF-B08B-FB08A8BF2A17}" destId="{A023D7B4-177B-4330-86CE-AA7C48291E53}" srcOrd="1" destOrd="0" presId="urn:microsoft.com/office/officeart/2005/8/layout/cycle1"/>
    <dgm:cxn modelId="{0C120552-22F9-4D18-8616-23E374613366}" type="presParOf" srcId="{764645C5-B91C-46BF-B08B-FB08A8BF2A17}" destId="{A67BE12C-193F-4763-9295-6EA652D0F56A}" srcOrd="2" destOrd="0" presId="urn:microsoft.com/office/officeart/2005/8/layout/cycle1"/>
    <dgm:cxn modelId="{6FAC2416-13B0-4FDD-993A-6A80DB47756A}" type="presParOf" srcId="{764645C5-B91C-46BF-B08B-FB08A8BF2A17}" destId="{8BEEEDE0-5DA8-4AD7-B3A2-539A91810B79}" srcOrd="3" destOrd="0" presId="urn:microsoft.com/office/officeart/2005/8/layout/cycle1"/>
    <dgm:cxn modelId="{257F9D46-E144-4FD2-AD26-1BF5E97411AE}" type="presParOf" srcId="{764645C5-B91C-46BF-B08B-FB08A8BF2A17}" destId="{9971F532-4A61-4263-A4A8-978680745C45}" srcOrd="4" destOrd="0" presId="urn:microsoft.com/office/officeart/2005/8/layout/cycle1"/>
    <dgm:cxn modelId="{B98AA04B-8A8C-44D0-8D27-3931EF3BE91E}" type="presParOf" srcId="{764645C5-B91C-46BF-B08B-FB08A8BF2A17}" destId="{8C5562A6-ED4C-47D7-B6E6-CB11D3168F76}" srcOrd="5" destOrd="0" presId="urn:microsoft.com/office/officeart/2005/8/layout/cycle1"/>
    <dgm:cxn modelId="{926F7FC7-C4F6-4BD4-8EE0-47EDA56157E5}" type="presParOf" srcId="{764645C5-B91C-46BF-B08B-FB08A8BF2A17}" destId="{B9683727-F8DE-46DF-85EE-A9E72DF479FD}" srcOrd="6" destOrd="0" presId="urn:microsoft.com/office/officeart/2005/8/layout/cycle1"/>
    <dgm:cxn modelId="{33BC29CD-C9C1-4513-B3C0-0247A79D28AF}" type="presParOf" srcId="{764645C5-B91C-46BF-B08B-FB08A8BF2A17}" destId="{8A65C859-BE43-41DD-81A9-84576D6FE5B3}" srcOrd="7" destOrd="0" presId="urn:microsoft.com/office/officeart/2005/8/layout/cycle1"/>
    <dgm:cxn modelId="{343E51D1-C2B2-44F6-9598-A6A122B3D36F}" type="presParOf" srcId="{764645C5-B91C-46BF-B08B-FB08A8BF2A17}" destId="{6F16E21C-8FF4-4474-BD4D-6D8C8C79342C}" srcOrd="8" destOrd="0" presId="urn:microsoft.com/office/officeart/2005/8/layout/cycle1"/>
    <dgm:cxn modelId="{71E96570-C498-44FB-8A95-4A07AC338CC8}" type="presParOf" srcId="{764645C5-B91C-46BF-B08B-FB08A8BF2A17}" destId="{FBDD2637-6586-45AE-BD12-B7A6E4A7D4D2}" srcOrd="9" destOrd="0" presId="urn:microsoft.com/office/officeart/2005/8/layout/cycle1"/>
    <dgm:cxn modelId="{366D4C9A-3312-497D-B85B-B48BE65378E3}" type="presParOf" srcId="{764645C5-B91C-46BF-B08B-FB08A8BF2A17}" destId="{D9902314-C5B7-42A8-BFD0-A239D15F9125}" srcOrd="10" destOrd="0" presId="urn:microsoft.com/office/officeart/2005/8/layout/cycle1"/>
    <dgm:cxn modelId="{2B8CABBB-D9FB-4B7E-BAAC-138C4CEEF9B1}" type="presParOf" srcId="{764645C5-B91C-46BF-B08B-FB08A8BF2A17}" destId="{BD444219-8023-4E0F-9322-C05A999341FE}" srcOrd="11" destOrd="0" presId="urn:microsoft.com/office/officeart/2005/8/layout/cycle1"/>
    <dgm:cxn modelId="{8C7AE9DC-5247-477A-9E9A-72AE4B4576E1}" type="presParOf" srcId="{764645C5-B91C-46BF-B08B-FB08A8BF2A17}" destId="{61558E56-7558-414A-84EF-43D64157C62E}" srcOrd="12" destOrd="0" presId="urn:microsoft.com/office/officeart/2005/8/layout/cycle1"/>
    <dgm:cxn modelId="{E697FD4B-2FAF-4634-9DFE-D144FC47E7EB}" type="presParOf" srcId="{764645C5-B91C-46BF-B08B-FB08A8BF2A17}" destId="{83BEABE6-282C-4CD9-AC50-6068BFAC06CC}" srcOrd="13" destOrd="0" presId="urn:microsoft.com/office/officeart/2005/8/layout/cycle1"/>
    <dgm:cxn modelId="{C8D84410-30A6-4326-875C-F37421190EAB}" type="presParOf" srcId="{764645C5-B91C-46BF-B08B-FB08A8BF2A17}" destId="{5A1CE5AE-B8A2-442F-BA7C-CCCC86952EC4}" srcOrd="14" destOrd="0" presId="urn:microsoft.com/office/officeart/2005/8/layout/cycle1"/>
    <dgm:cxn modelId="{43B81D56-C289-4807-9812-16C51657E628}" type="presParOf" srcId="{764645C5-B91C-46BF-B08B-FB08A8BF2A17}" destId="{3D65E8A7-E404-4CD8-A435-3062BD7D1E54}" srcOrd="15" destOrd="0" presId="urn:microsoft.com/office/officeart/2005/8/layout/cycle1"/>
    <dgm:cxn modelId="{250CA48D-085C-40D0-938A-C2FC8CB8F487}" type="presParOf" srcId="{764645C5-B91C-46BF-B08B-FB08A8BF2A17}" destId="{ECD350E7-87E7-4D90-BAFD-A83DCE1EF23A}" srcOrd="16" destOrd="0" presId="urn:microsoft.com/office/officeart/2005/8/layout/cycle1"/>
    <dgm:cxn modelId="{5B1B8AE9-D16A-4DB1-9B2D-88E988C435AE}" type="presParOf" srcId="{764645C5-B91C-46BF-B08B-FB08A8BF2A17}" destId="{975DECCF-252C-4A52-A261-D10707C9912F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7C10F-DA57-4BCB-9477-F49DA477F547}">
      <dsp:nvSpPr>
        <dsp:cNvPr id="0" name=""/>
        <dsp:cNvSpPr/>
      </dsp:nvSpPr>
      <dsp:spPr>
        <a:xfrm>
          <a:off x="5731070" y="2740050"/>
          <a:ext cx="91440" cy="691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848"/>
              </a:lnTo>
              <a:lnTo>
                <a:pt x="49440" y="560848"/>
              </a:lnTo>
              <a:lnTo>
                <a:pt x="49440" y="691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437A7-810E-411F-8B83-372A39976191}">
      <dsp:nvSpPr>
        <dsp:cNvPr id="0" name=""/>
        <dsp:cNvSpPr/>
      </dsp:nvSpPr>
      <dsp:spPr>
        <a:xfrm>
          <a:off x="3839057" y="1431973"/>
          <a:ext cx="1937732" cy="41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575"/>
              </a:lnTo>
              <a:lnTo>
                <a:pt x="1937732" y="282575"/>
              </a:lnTo>
              <a:lnTo>
                <a:pt x="1937732" y="4131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AD6F1-6937-4F3F-8509-9599435706F4}">
      <dsp:nvSpPr>
        <dsp:cNvPr id="0" name=""/>
        <dsp:cNvSpPr/>
      </dsp:nvSpPr>
      <dsp:spPr>
        <a:xfrm>
          <a:off x="2177967" y="2740050"/>
          <a:ext cx="1210349" cy="70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274"/>
              </a:lnTo>
              <a:lnTo>
                <a:pt x="1210349" y="571274"/>
              </a:lnTo>
              <a:lnTo>
                <a:pt x="1210349" y="7018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F387A-9F28-4A41-8508-72BDA6743575}">
      <dsp:nvSpPr>
        <dsp:cNvPr id="0" name=""/>
        <dsp:cNvSpPr/>
      </dsp:nvSpPr>
      <dsp:spPr>
        <a:xfrm>
          <a:off x="1057478" y="2740050"/>
          <a:ext cx="1120488" cy="691409"/>
        </a:xfrm>
        <a:custGeom>
          <a:avLst/>
          <a:gdLst/>
          <a:ahLst/>
          <a:cxnLst/>
          <a:rect l="0" t="0" r="0" b="0"/>
          <a:pathLst>
            <a:path>
              <a:moveTo>
                <a:pt x="1120488" y="0"/>
              </a:moveTo>
              <a:lnTo>
                <a:pt x="1120488" y="560848"/>
              </a:lnTo>
              <a:lnTo>
                <a:pt x="0" y="560848"/>
              </a:lnTo>
              <a:lnTo>
                <a:pt x="0" y="691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CBE03-DA8D-4529-A58D-B742629A91FA}">
      <dsp:nvSpPr>
        <dsp:cNvPr id="0" name=""/>
        <dsp:cNvSpPr/>
      </dsp:nvSpPr>
      <dsp:spPr>
        <a:xfrm>
          <a:off x="2177967" y="1431973"/>
          <a:ext cx="1661090" cy="413136"/>
        </a:xfrm>
        <a:custGeom>
          <a:avLst/>
          <a:gdLst/>
          <a:ahLst/>
          <a:cxnLst/>
          <a:rect l="0" t="0" r="0" b="0"/>
          <a:pathLst>
            <a:path>
              <a:moveTo>
                <a:pt x="1661090" y="0"/>
              </a:moveTo>
              <a:lnTo>
                <a:pt x="1661090" y="282575"/>
              </a:lnTo>
              <a:lnTo>
                <a:pt x="0" y="282575"/>
              </a:lnTo>
              <a:lnTo>
                <a:pt x="0" y="4131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76F3-59A9-4FAC-BEDD-0B739E17819E}">
      <dsp:nvSpPr>
        <dsp:cNvPr id="0" name=""/>
        <dsp:cNvSpPr/>
      </dsp:nvSpPr>
      <dsp:spPr>
        <a:xfrm>
          <a:off x="2281804" y="537032"/>
          <a:ext cx="3114507" cy="894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E34FA-CE2C-4921-AD49-F3B3E82FF992}">
      <dsp:nvSpPr>
        <dsp:cNvPr id="0" name=""/>
        <dsp:cNvSpPr/>
      </dsp:nvSpPr>
      <dsp:spPr>
        <a:xfrm>
          <a:off x="2438399" y="685797"/>
          <a:ext cx="3114507" cy="894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/>
            <a:t>30,000 CPS </a:t>
          </a:r>
          <a:r>
            <a:rPr lang="en-US" sz="1600" kern="1200" dirty="0" smtClean="0"/>
            <a:t>Freshmen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(~85% low income; Black; Latino)</a:t>
          </a:r>
          <a:endParaRPr lang="en-US" sz="1600" kern="1200" dirty="0"/>
        </a:p>
      </dsp:txBody>
      <dsp:txXfrm>
        <a:off x="2464611" y="712009"/>
        <a:ext cx="3062083" cy="842516"/>
      </dsp:txXfrm>
    </dsp:sp>
    <dsp:sp modelId="{0459D485-B64B-4741-A3EE-36F97C126F4A}">
      <dsp:nvSpPr>
        <dsp:cNvPr id="0" name=""/>
        <dsp:cNvSpPr/>
      </dsp:nvSpPr>
      <dsp:spPr>
        <a:xfrm>
          <a:off x="1013289" y="1845109"/>
          <a:ext cx="2329355" cy="894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CFB0B-D88B-40E5-AC6A-32181E25EFD1}">
      <dsp:nvSpPr>
        <dsp:cNvPr id="0" name=""/>
        <dsp:cNvSpPr/>
      </dsp:nvSpPr>
      <dsp:spPr>
        <a:xfrm>
          <a:off x="1169885" y="1993874"/>
          <a:ext cx="2329355" cy="894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20,000 graduate from high school w/in 5 years</a:t>
          </a:r>
        </a:p>
      </dsp:txBody>
      <dsp:txXfrm>
        <a:off x="1196097" y="2020086"/>
        <a:ext cx="2276931" cy="842516"/>
      </dsp:txXfrm>
    </dsp:sp>
    <dsp:sp modelId="{39C1B219-4CA4-4DD1-82BD-C8FF1EA7B69D}">
      <dsp:nvSpPr>
        <dsp:cNvPr id="0" name=""/>
        <dsp:cNvSpPr/>
      </dsp:nvSpPr>
      <dsp:spPr>
        <a:xfrm>
          <a:off x="3724" y="3431459"/>
          <a:ext cx="2107508" cy="894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929BF-7BBE-4064-9907-BD18DD6C4766}">
      <dsp:nvSpPr>
        <dsp:cNvPr id="0" name=""/>
        <dsp:cNvSpPr/>
      </dsp:nvSpPr>
      <dsp:spPr>
        <a:xfrm>
          <a:off x="160319" y="3580224"/>
          <a:ext cx="2107508" cy="894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15,000 not academically prepared for college</a:t>
          </a:r>
        </a:p>
      </dsp:txBody>
      <dsp:txXfrm>
        <a:off x="186531" y="3606436"/>
        <a:ext cx="2055084" cy="842516"/>
      </dsp:txXfrm>
    </dsp:sp>
    <dsp:sp modelId="{D192B071-5FF3-44FC-8FF7-0AAC5506F127}">
      <dsp:nvSpPr>
        <dsp:cNvPr id="0" name=""/>
        <dsp:cNvSpPr/>
      </dsp:nvSpPr>
      <dsp:spPr>
        <a:xfrm>
          <a:off x="2424423" y="3441885"/>
          <a:ext cx="1927787" cy="894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03ABF-4B91-45D6-A1E9-ABA8BD8B47AF}">
      <dsp:nvSpPr>
        <dsp:cNvPr id="0" name=""/>
        <dsp:cNvSpPr/>
      </dsp:nvSpPr>
      <dsp:spPr>
        <a:xfrm>
          <a:off x="2581018" y="3590650"/>
          <a:ext cx="1927787" cy="894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5,000 are academically prepared for college</a:t>
          </a:r>
        </a:p>
      </dsp:txBody>
      <dsp:txXfrm>
        <a:off x="2607230" y="3616862"/>
        <a:ext cx="1875363" cy="842516"/>
      </dsp:txXfrm>
    </dsp:sp>
    <dsp:sp modelId="{A83EF28C-8B85-4BF4-A7F5-82B0F1A2315C}">
      <dsp:nvSpPr>
        <dsp:cNvPr id="0" name=""/>
        <dsp:cNvSpPr/>
      </dsp:nvSpPr>
      <dsp:spPr>
        <a:xfrm>
          <a:off x="4704552" y="1845109"/>
          <a:ext cx="2144475" cy="894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40301-7888-428C-B961-E6429EB5F9B8}">
      <dsp:nvSpPr>
        <dsp:cNvPr id="0" name=""/>
        <dsp:cNvSpPr/>
      </dsp:nvSpPr>
      <dsp:spPr>
        <a:xfrm>
          <a:off x="4861147" y="1993874"/>
          <a:ext cx="2144475" cy="894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10,000 drop out before graduating high school</a:t>
          </a:r>
        </a:p>
      </dsp:txBody>
      <dsp:txXfrm>
        <a:off x="4887359" y="2020086"/>
        <a:ext cx="2092051" cy="842516"/>
      </dsp:txXfrm>
    </dsp:sp>
    <dsp:sp modelId="{37862D94-4A89-4C6A-A626-6DC91EF29C52}">
      <dsp:nvSpPr>
        <dsp:cNvPr id="0" name=""/>
        <dsp:cNvSpPr/>
      </dsp:nvSpPr>
      <dsp:spPr>
        <a:xfrm>
          <a:off x="4669121" y="3431459"/>
          <a:ext cx="2222779" cy="894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84A77-50C0-4FC9-8469-09E87C2528AD}">
      <dsp:nvSpPr>
        <dsp:cNvPr id="0" name=""/>
        <dsp:cNvSpPr/>
      </dsp:nvSpPr>
      <dsp:spPr>
        <a:xfrm>
          <a:off x="4825716" y="3580224"/>
          <a:ext cx="2222779" cy="894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75% of 18 to 24 year olds are unemployed</a:t>
          </a:r>
        </a:p>
      </dsp:txBody>
      <dsp:txXfrm>
        <a:off x="4851928" y="3606436"/>
        <a:ext cx="2170355" cy="842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F134B-B88C-4CFA-B823-876DFD9B78D4}">
      <dsp:nvSpPr>
        <dsp:cNvPr id="0" name=""/>
        <dsp:cNvSpPr/>
      </dsp:nvSpPr>
      <dsp:spPr>
        <a:xfrm>
          <a:off x="4129650" y="1160074"/>
          <a:ext cx="1951076" cy="527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839"/>
              </a:lnTo>
              <a:lnTo>
                <a:pt x="1951076" y="359839"/>
              </a:lnTo>
              <a:lnTo>
                <a:pt x="1951076" y="527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FC461-686E-4CAC-A9C5-296328626D82}">
      <dsp:nvSpPr>
        <dsp:cNvPr id="0" name=""/>
        <dsp:cNvSpPr/>
      </dsp:nvSpPr>
      <dsp:spPr>
        <a:xfrm>
          <a:off x="2259690" y="2838992"/>
          <a:ext cx="1112000" cy="518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221"/>
              </a:lnTo>
              <a:lnTo>
                <a:pt x="1112000" y="350221"/>
              </a:lnTo>
              <a:lnTo>
                <a:pt x="1112000" y="5180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D7633-B821-4181-80A7-132BAC8FFE6E}">
      <dsp:nvSpPr>
        <dsp:cNvPr id="0" name=""/>
        <dsp:cNvSpPr/>
      </dsp:nvSpPr>
      <dsp:spPr>
        <a:xfrm>
          <a:off x="1141891" y="2838992"/>
          <a:ext cx="1117798" cy="518087"/>
        </a:xfrm>
        <a:custGeom>
          <a:avLst/>
          <a:gdLst/>
          <a:ahLst/>
          <a:cxnLst/>
          <a:rect l="0" t="0" r="0" b="0"/>
          <a:pathLst>
            <a:path>
              <a:moveTo>
                <a:pt x="1117798" y="0"/>
              </a:moveTo>
              <a:lnTo>
                <a:pt x="1117798" y="350221"/>
              </a:lnTo>
              <a:lnTo>
                <a:pt x="0" y="350221"/>
              </a:lnTo>
              <a:lnTo>
                <a:pt x="0" y="5180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A21BB-D4C6-421B-8804-D963832CFC99}">
      <dsp:nvSpPr>
        <dsp:cNvPr id="0" name=""/>
        <dsp:cNvSpPr/>
      </dsp:nvSpPr>
      <dsp:spPr>
        <a:xfrm>
          <a:off x="2259690" y="1160074"/>
          <a:ext cx="1869960" cy="528268"/>
        </a:xfrm>
        <a:custGeom>
          <a:avLst/>
          <a:gdLst/>
          <a:ahLst/>
          <a:cxnLst/>
          <a:rect l="0" t="0" r="0" b="0"/>
          <a:pathLst>
            <a:path>
              <a:moveTo>
                <a:pt x="1869960" y="0"/>
              </a:moveTo>
              <a:lnTo>
                <a:pt x="1869960" y="360403"/>
              </a:lnTo>
              <a:lnTo>
                <a:pt x="0" y="360403"/>
              </a:lnTo>
              <a:lnTo>
                <a:pt x="0" y="5282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CABAC-BFDD-44D7-81B6-B3B5A93668A9}">
      <dsp:nvSpPr>
        <dsp:cNvPr id="0" name=""/>
        <dsp:cNvSpPr/>
      </dsp:nvSpPr>
      <dsp:spPr>
        <a:xfrm>
          <a:off x="2006322" y="9425"/>
          <a:ext cx="4246655" cy="115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D8248-A2A8-4DCA-9007-450A1CD05B30}">
      <dsp:nvSpPr>
        <dsp:cNvPr id="0" name=""/>
        <dsp:cNvSpPr/>
      </dsp:nvSpPr>
      <dsp:spPr>
        <a:xfrm>
          <a:off x="2207661" y="200696"/>
          <a:ext cx="4246655" cy="1150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Of the 20,000 CPS students who </a:t>
          </a:r>
          <a:r>
            <a:rPr lang="en-US" sz="2100" kern="1200" dirty="0" smtClean="0"/>
            <a:t>graduate from high school</a:t>
          </a:r>
          <a:endParaRPr lang="en-US" sz="2100" kern="1200" dirty="0"/>
        </a:p>
      </dsp:txBody>
      <dsp:txXfrm>
        <a:off x="2241362" y="234397"/>
        <a:ext cx="4179253" cy="1083247"/>
      </dsp:txXfrm>
    </dsp:sp>
    <dsp:sp modelId="{9E1FAFC7-4F98-41B8-B747-C07CE522311A}">
      <dsp:nvSpPr>
        <dsp:cNvPr id="0" name=""/>
        <dsp:cNvSpPr/>
      </dsp:nvSpPr>
      <dsp:spPr>
        <a:xfrm>
          <a:off x="903618" y="1688343"/>
          <a:ext cx="2712143" cy="115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E02FF-0A3C-4476-A63D-76EE1CD0DC2F}">
      <dsp:nvSpPr>
        <dsp:cNvPr id="0" name=""/>
        <dsp:cNvSpPr/>
      </dsp:nvSpPr>
      <dsp:spPr>
        <a:xfrm>
          <a:off x="1104956" y="1879614"/>
          <a:ext cx="2712143" cy="1150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14,000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enter </a:t>
          </a:r>
          <a:r>
            <a:rPr lang="en-US" sz="2100" kern="1200" dirty="0" smtClean="0"/>
            <a:t>college*</a:t>
          </a:r>
          <a:endParaRPr lang="en-US" sz="2100" kern="1200" dirty="0"/>
        </a:p>
      </dsp:txBody>
      <dsp:txXfrm>
        <a:off x="1138657" y="1913315"/>
        <a:ext cx="2644741" cy="1083247"/>
      </dsp:txXfrm>
    </dsp:sp>
    <dsp:sp modelId="{E35558D6-E7E6-45C1-BD5F-D52A513AC93B}">
      <dsp:nvSpPr>
        <dsp:cNvPr id="0" name=""/>
        <dsp:cNvSpPr/>
      </dsp:nvSpPr>
      <dsp:spPr>
        <a:xfrm>
          <a:off x="235868" y="3357079"/>
          <a:ext cx="1812045" cy="115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F0EB6-1749-46B8-9646-EB22F1C8791B}">
      <dsp:nvSpPr>
        <dsp:cNvPr id="0" name=""/>
        <dsp:cNvSpPr/>
      </dsp:nvSpPr>
      <dsp:spPr>
        <a:xfrm>
          <a:off x="437207" y="3548350"/>
          <a:ext cx="1812045" cy="1150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8,400 start second year</a:t>
          </a:r>
          <a:endParaRPr lang="en-US" sz="2100" kern="1200" dirty="0"/>
        </a:p>
      </dsp:txBody>
      <dsp:txXfrm>
        <a:off x="470908" y="3582051"/>
        <a:ext cx="1744643" cy="1083247"/>
      </dsp:txXfrm>
    </dsp:sp>
    <dsp:sp modelId="{06E60736-D19F-45A3-AD75-AB0FACE45368}">
      <dsp:nvSpPr>
        <dsp:cNvPr id="0" name=""/>
        <dsp:cNvSpPr/>
      </dsp:nvSpPr>
      <dsp:spPr>
        <a:xfrm>
          <a:off x="2465667" y="3357079"/>
          <a:ext cx="1812045" cy="115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63884-73FE-4CDE-B535-A273D2758B9D}">
      <dsp:nvSpPr>
        <dsp:cNvPr id="0" name=""/>
        <dsp:cNvSpPr/>
      </dsp:nvSpPr>
      <dsp:spPr>
        <a:xfrm>
          <a:off x="2667005" y="3548350"/>
          <a:ext cx="1812045" cy="1150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2,400 graduate</a:t>
          </a:r>
          <a:endParaRPr lang="en-US" sz="2100" kern="1200" dirty="0"/>
        </a:p>
      </dsp:txBody>
      <dsp:txXfrm>
        <a:off x="2700706" y="3582051"/>
        <a:ext cx="1744643" cy="1083247"/>
      </dsp:txXfrm>
    </dsp:sp>
    <dsp:sp modelId="{B8F13E99-19CB-42F9-A52F-7F86F83AF639}">
      <dsp:nvSpPr>
        <dsp:cNvPr id="0" name=""/>
        <dsp:cNvSpPr/>
      </dsp:nvSpPr>
      <dsp:spPr>
        <a:xfrm>
          <a:off x="4829020" y="1687779"/>
          <a:ext cx="2503413" cy="115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12B24-273F-4D5F-A508-B660AB4B819D}">
      <dsp:nvSpPr>
        <dsp:cNvPr id="0" name=""/>
        <dsp:cNvSpPr/>
      </dsp:nvSpPr>
      <dsp:spPr>
        <a:xfrm>
          <a:off x="5030359" y="1879050"/>
          <a:ext cx="2503413" cy="1150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6,000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 not enter college</a:t>
          </a:r>
          <a:endParaRPr lang="en-US" sz="2100" kern="1200" dirty="0"/>
        </a:p>
      </dsp:txBody>
      <dsp:txXfrm>
        <a:off x="5064060" y="1912751"/>
        <a:ext cx="2436011" cy="1083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3D7B4-177B-4330-86CE-AA7C48291E53}">
      <dsp:nvSpPr>
        <dsp:cNvPr id="0" name=""/>
        <dsp:cNvSpPr/>
      </dsp:nvSpPr>
      <dsp:spPr>
        <a:xfrm>
          <a:off x="3723655" y="173596"/>
          <a:ext cx="1404670" cy="595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Review the literature</a:t>
          </a:r>
          <a:endParaRPr lang="en-US" sz="1500" kern="1200" dirty="0"/>
        </a:p>
      </dsp:txBody>
      <dsp:txXfrm>
        <a:off x="3723655" y="173596"/>
        <a:ext cx="1404670" cy="595844"/>
      </dsp:txXfrm>
    </dsp:sp>
    <dsp:sp modelId="{A67BE12C-193F-4763-9295-6EA652D0F56A}">
      <dsp:nvSpPr>
        <dsp:cNvPr id="0" name=""/>
        <dsp:cNvSpPr/>
      </dsp:nvSpPr>
      <dsp:spPr>
        <a:xfrm>
          <a:off x="1181894" y="-12925"/>
          <a:ext cx="4403710" cy="4403710"/>
        </a:xfrm>
        <a:prstGeom prst="circularArrow">
          <a:avLst>
            <a:gd name="adj1" fmla="val 3990"/>
            <a:gd name="adj2" fmla="val 250318"/>
            <a:gd name="adj3" fmla="val 20596599"/>
            <a:gd name="adj4" fmla="val 18906884"/>
            <a:gd name="adj5" fmla="val 46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1F532-4A61-4263-A4A8-978680745C45}">
      <dsp:nvSpPr>
        <dsp:cNvPr id="0" name=""/>
        <dsp:cNvSpPr/>
      </dsp:nvSpPr>
      <dsp:spPr>
        <a:xfrm>
          <a:off x="4236667" y="1751802"/>
          <a:ext cx="2323227" cy="901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Specify a research question and research plan</a:t>
          </a:r>
          <a:endParaRPr lang="en-US" sz="1500" kern="1200" dirty="0"/>
        </a:p>
      </dsp:txBody>
      <dsp:txXfrm>
        <a:off x="4236667" y="1751802"/>
        <a:ext cx="2323227" cy="901128"/>
      </dsp:txXfrm>
    </dsp:sp>
    <dsp:sp modelId="{8C5562A6-ED4C-47D7-B6E6-CB11D3168F76}">
      <dsp:nvSpPr>
        <dsp:cNvPr id="0" name=""/>
        <dsp:cNvSpPr/>
      </dsp:nvSpPr>
      <dsp:spPr>
        <a:xfrm>
          <a:off x="1191892" y="-28758"/>
          <a:ext cx="4403710" cy="4403710"/>
        </a:xfrm>
        <a:prstGeom prst="circularArrow">
          <a:avLst>
            <a:gd name="adj1" fmla="val 3990"/>
            <a:gd name="adj2" fmla="val 250318"/>
            <a:gd name="adj3" fmla="val 2465338"/>
            <a:gd name="adj4" fmla="val 828046"/>
            <a:gd name="adj5" fmla="val 46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5C859-BE43-41DD-81A9-84576D6FE5B3}">
      <dsp:nvSpPr>
        <dsp:cNvPr id="0" name=""/>
        <dsp:cNvSpPr/>
      </dsp:nvSpPr>
      <dsp:spPr>
        <a:xfrm>
          <a:off x="3945107" y="3601898"/>
          <a:ext cx="1103369" cy="51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>
              <a:solidFill>
                <a:srgbClr val="FF0000"/>
              </a:solidFill>
            </a:rPr>
            <a:t>Locate and collect data</a:t>
          </a:r>
          <a:endParaRPr lang="en-US" sz="1500" kern="1200" baseline="0" dirty="0">
            <a:solidFill>
              <a:srgbClr val="FF0000"/>
            </a:solidFill>
          </a:endParaRPr>
        </a:p>
      </dsp:txBody>
      <dsp:txXfrm>
        <a:off x="3945107" y="3601898"/>
        <a:ext cx="1103369" cy="518140"/>
      </dsp:txXfrm>
    </dsp:sp>
    <dsp:sp modelId="{6F16E21C-8FF4-4474-BD4D-6D8C8C79342C}">
      <dsp:nvSpPr>
        <dsp:cNvPr id="0" name=""/>
        <dsp:cNvSpPr/>
      </dsp:nvSpPr>
      <dsp:spPr>
        <a:xfrm>
          <a:off x="1156507" y="-7426"/>
          <a:ext cx="4403710" cy="4403710"/>
        </a:xfrm>
        <a:prstGeom prst="circularArrow">
          <a:avLst>
            <a:gd name="adj1" fmla="val 3990"/>
            <a:gd name="adj2" fmla="val 250318"/>
            <a:gd name="adj3" fmla="val 6060553"/>
            <a:gd name="adj4" fmla="val 4382427"/>
            <a:gd name="adj5" fmla="val 46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02314-C5B7-42A8-BFD0-A239D15F9125}">
      <dsp:nvSpPr>
        <dsp:cNvPr id="0" name=""/>
        <dsp:cNvSpPr/>
      </dsp:nvSpPr>
      <dsp:spPr>
        <a:xfrm>
          <a:off x="1930479" y="3493805"/>
          <a:ext cx="901128" cy="901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Analyze and interpret data</a:t>
          </a:r>
          <a:endParaRPr lang="en-US" sz="1500" kern="1200" dirty="0"/>
        </a:p>
      </dsp:txBody>
      <dsp:txXfrm>
        <a:off x="1930479" y="3493805"/>
        <a:ext cx="901128" cy="901128"/>
      </dsp:txXfrm>
    </dsp:sp>
    <dsp:sp modelId="{BD444219-8023-4E0F-9322-C05A999341FE}">
      <dsp:nvSpPr>
        <dsp:cNvPr id="0" name=""/>
        <dsp:cNvSpPr/>
      </dsp:nvSpPr>
      <dsp:spPr>
        <a:xfrm>
          <a:off x="1184934" y="511"/>
          <a:ext cx="4403710" cy="4403710"/>
        </a:xfrm>
        <a:prstGeom prst="circularArrow">
          <a:avLst>
            <a:gd name="adj1" fmla="val 3990"/>
            <a:gd name="adj2" fmla="val 250318"/>
            <a:gd name="adj3" fmla="val 10062070"/>
            <a:gd name="adj4" fmla="val 8183119"/>
            <a:gd name="adj5" fmla="val 46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EABE6-282C-4CD9-AC50-6068BFAC06CC}">
      <dsp:nvSpPr>
        <dsp:cNvPr id="0" name=""/>
        <dsp:cNvSpPr/>
      </dsp:nvSpPr>
      <dsp:spPr>
        <a:xfrm>
          <a:off x="430680" y="1918010"/>
          <a:ext cx="1889234" cy="56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data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and write report</a:t>
          </a:r>
          <a:endParaRPr lang="en-US" sz="1500" kern="1200" dirty="0"/>
        </a:p>
      </dsp:txBody>
      <dsp:txXfrm>
        <a:off x="430680" y="1918010"/>
        <a:ext cx="1889234" cy="568711"/>
      </dsp:txXfrm>
    </dsp:sp>
    <dsp:sp modelId="{5A1CE5AE-B8A2-442F-BA7C-CCCC86952EC4}">
      <dsp:nvSpPr>
        <dsp:cNvPr id="0" name=""/>
        <dsp:cNvSpPr/>
      </dsp:nvSpPr>
      <dsp:spPr>
        <a:xfrm>
          <a:off x="1184934" y="511"/>
          <a:ext cx="4403710" cy="4403710"/>
        </a:xfrm>
        <a:prstGeom prst="circularArrow">
          <a:avLst>
            <a:gd name="adj1" fmla="val 3990"/>
            <a:gd name="adj2" fmla="val 250318"/>
            <a:gd name="adj3" fmla="val 13166563"/>
            <a:gd name="adj4" fmla="val 11287613"/>
            <a:gd name="adj5" fmla="val 46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350E7-87E7-4D90-BAFD-A83DCE1EF23A}">
      <dsp:nvSpPr>
        <dsp:cNvPr id="0" name=""/>
        <dsp:cNvSpPr/>
      </dsp:nvSpPr>
      <dsp:spPr>
        <a:xfrm>
          <a:off x="1930479" y="9799"/>
          <a:ext cx="901128" cy="901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Identify the research problem</a:t>
          </a:r>
          <a:endParaRPr lang="en-US" sz="1500" kern="1200" dirty="0"/>
        </a:p>
      </dsp:txBody>
      <dsp:txXfrm>
        <a:off x="1930479" y="9799"/>
        <a:ext cx="901128" cy="901128"/>
      </dsp:txXfrm>
    </dsp:sp>
    <dsp:sp modelId="{975DECCF-252C-4A52-A261-D10707C9912F}">
      <dsp:nvSpPr>
        <dsp:cNvPr id="0" name=""/>
        <dsp:cNvSpPr/>
      </dsp:nvSpPr>
      <dsp:spPr>
        <a:xfrm>
          <a:off x="1201260" y="-4251"/>
          <a:ext cx="4403710" cy="4403710"/>
        </a:xfrm>
        <a:prstGeom prst="circularArrow">
          <a:avLst>
            <a:gd name="adj1" fmla="val 3990"/>
            <a:gd name="adj2" fmla="val 250318"/>
            <a:gd name="adj3" fmla="val 16499846"/>
            <a:gd name="adj4" fmla="val 15209621"/>
            <a:gd name="adj5" fmla="val 46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E8D06-2830-4BD8-B155-014A1E3FBD87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DB110-3C74-43ED-8D35-B97A3F7B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name is Dr. Pam </a:t>
            </a:r>
            <a:r>
              <a:rPr lang="en-US" dirty="0" err="1" smtClean="0"/>
              <a:t>Schuetz</a:t>
            </a:r>
            <a:r>
              <a:rPr lang="en-US" dirty="0"/>
              <a:t>.</a:t>
            </a:r>
            <a:r>
              <a:rPr lang="en-US" dirty="0" smtClean="0"/>
              <a:t> I teach and do research in education – specifically focused on community colleges.</a:t>
            </a:r>
          </a:p>
          <a:p>
            <a:endParaRPr lang="en-US" dirty="0"/>
          </a:p>
          <a:p>
            <a:r>
              <a:rPr lang="en-US" dirty="0" smtClean="0"/>
              <a:t>Over the next 10 minutes I’ll be talking about some research issues and databases I hope you’ll find interesting as you think through your research question and plan.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DB110-3C74-43ED-8D35-B97A3F7BD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open access I mean – academic, financial and geographic accessible.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Avg tuition: $3300/year (CA $1,500; VT $7300) vs. $8300 public</a:t>
            </a:r>
          </a:p>
          <a:p>
            <a:endParaRPr lang="en-US" dirty="0"/>
          </a:p>
          <a:p>
            <a:r>
              <a:rPr lang="en-US" dirty="0" smtClean="0"/>
              <a:t>Kind of horrible success rates.</a:t>
            </a:r>
          </a:p>
          <a:p>
            <a:r>
              <a:rPr lang="en-US" dirty="0" smtClean="0"/>
              <a:t>However – only 4 </a:t>
            </a:r>
            <a:r>
              <a:rPr lang="en-US" dirty="0" err="1" smtClean="0"/>
              <a:t>yr</a:t>
            </a:r>
            <a:r>
              <a:rPr lang="en-US" dirty="0" smtClean="0"/>
              <a:t> pub and </a:t>
            </a:r>
            <a:r>
              <a:rPr lang="en-US" dirty="0" err="1" smtClean="0"/>
              <a:t>priv</a:t>
            </a:r>
            <a:r>
              <a:rPr lang="en-US" dirty="0" smtClean="0"/>
              <a:t> not for profit have better “gone” statistics.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are interested in working to improve conditions and outcomes of disadvantaged college students (as well as social justice issues) – cc’s are where it’s 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DB110-3C74-43ED-8D35-B97A3F7BD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1470 of male dropouts (180 female) 18-34 years of age will serve time in a correctional institution.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Chances of being</a:t>
            </a:r>
            <a:r>
              <a:rPr lang="en-US" baseline="0" dirty="0" smtClean="0"/>
              <a:t> a homicide victim is 1/3 higher for high school dropouts and 6x higher for dropouts than for </a:t>
            </a:r>
            <a:r>
              <a:rPr lang="en-US" baseline="0" dirty="0" err="1" smtClean="0"/>
              <a:t>hs</a:t>
            </a:r>
            <a:r>
              <a:rPr lang="en-US" baseline="0" dirty="0" smtClean="0"/>
              <a:t> grads with at least some college.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AC26-BC89-4F6D-B2E6-3A38743147B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6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AC26-BC89-4F6D-B2E6-3A38743147B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DB110-3C74-43ED-8D35-B97A3F7BD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research is mixed methods</a:t>
            </a:r>
          </a:p>
          <a:p>
            <a:endParaRPr lang="en-US" dirty="0"/>
          </a:p>
          <a:p>
            <a:r>
              <a:rPr lang="en-US" dirty="0" smtClean="0"/>
              <a:t>Research Question:  Fill a gap, extend knowledge or replicate</a:t>
            </a:r>
          </a:p>
          <a:p>
            <a:endParaRPr lang="en-US" dirty="0"/>
          </a:p>
          <a:p>
            <a:r>
              <a:rPr lang="en-US" dirty="0" smtClean="0"/>
              <a:t>Data – information – knowledge - wisdom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DB110-3C74-43ED-8D35-B97A3F7BD5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RESOURCES LEAD TO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DB110-3C74-43ED-8D35-B97A3F7BD5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6B4E-D94C-4EE2-AFA1-C8CDDB91D923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4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BFD-4DD5-47EE-8A9F-362FAF44B307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8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2430-1DF7-4865-9C91-87357E9100E3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AB72-CADF-4A77-80CF-6A92062A6C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3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E940-AA13-4C47-B177-2139692512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9D8-F47A-47C4-ACDD-F2EA41870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3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817E-EF8A-43E0-8397-803B9EA512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78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DE5D-07A8-4DE8-868D-F56FE47947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E7A-47C1-4A07-B2F1-8A44B55B0B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74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39A8-FC93-41AD-8D4D-399D2D5C4F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76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5B30-BC95-4E01-B99A-9A6E7528FA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3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544-FD37-4BB1-9272-B23AEA280C54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3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C1E5-42AD-489E-9619-FA1BD2FAFB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1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308-E337-4F0B-946B-3F7F58B5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8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56CB-BB07-495A-B05F-69C23DF626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63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BBC-888C-4627-A97B-B4ABE27611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13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D73-3C5D-428B-A48C-664E1ED163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84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1199-1D7B-445E-B496-1A93651E9A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36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3E61-CFB9-4142-B54B-FF60782C12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46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925C-8556-40F4-892C-195FDA5128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62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E97E-C2B0-4714-A731-5597394B1D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23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6B9B-8649-4FB1-B840-24B4AD826C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0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A2C3-0A6C-4CBF-8990-2575E97828FE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7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1D46-1753-4D35-AB5B-E67685323B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92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CD1-001F-47F8-9465-DBC3303328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67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E81-CE2A-4514-A6F3-6EA5866F57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70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3D7D-89B2-4E07-932D-79D8ED2F92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6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FCDC-8088-4977-A18E-30FC947CA706}" type="datetime1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8518-35C4-46A3-9023-CA618033BE13}" type="datetime1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A6B2-2A2A-4256-98C4-A0F1B77507AF}" type="datetime1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8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121E-FB77-463A-B2DE-51BEBD415A8E}" type="datetime1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F364-9839-4147-AF74-66B701A14742}" type="datetime1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0C07-944B-41AF-83FA-1A81778895BE}" type="datetime1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05D9-6BE8-496A-B606-6CC9BDCB5AC1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2708-1FD4-4726-AE75-4819AA69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D5AA-F1C6-4F53-AEB3-080996FF53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9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BB36-E0B4-46FF-A64D-A9D2D2ADCE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3190-C375-4D12-8C15-689FD30ED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-schuetz@northwester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se.org/CCFSSE/CCFSSE.cfm" TargetMode="External"/><Relationship Id="rId2" Type="http://schemas.openxmlformats.org/officeDocument/2006/relationships/hyperlink" Target="http://www.ccsse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scresearchcenter.org/aboutu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drc.org/" TargetMode="External"/><Relationship Id="rId13" Type="http://schemas.openxmlformats.org/officeDocument/2006/relationships/hyperlink" Target="http://nces.ed.gov/collegenavigator/?q=truman&amp;s=IL&amp;ic=2&amp;fv=148487+147767+147800+144184&amp;cp=1&amp;sl=144184+147800" TargetMode="External"/><Relationship Id="rId18" Type="http://schemas.openxmlformats.org/officeDocument/2006/relationships/hyperlink" Target="http://www.iccb.org/" TargetMode="External"/><Relationship Id="rId3" Type="http://schemas.openxmlformats.org/officeDocument/2006/relationships/hyperlink" Target="http://eric.ed.gov/?q=%22community+colleges%22+student+success" TargetMode="External"/><Relationship Id="rId7" Type="http://schemas.openxmlformats.org/officeDocument/2006/relationships/hyperlink" Target="http://occrl.illinois.edu/all-publications/" TargetMode="External"/><Relationship Id="rId12" Type="http://schemas.openxmlformats.org/officeDocument/2006/relationships/hyperlink" Target="http://nces.ed.gov/" TargetMode="External"/><Relationship Id="rId17" Type="http://schemas.openxmlformats.org/officeDocument/2006/relationships/hyperlink" Target="http://web.peralta.edu/indev/external-databases/#cacommunity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nces.ed.gov/datalab/" TargetMode="External"/><Relationship Id="rId20" Type="http://schemas.openxmlformats.org/officeDocument/2006/relationships/hyperlink" Target="http://achievingthedrea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ccrl.illinois.edu/" TargetMode="External"/><Relationship Id="rId11" Type="http://schemas.openxmlformats.org/officeDocument/2006/relationships/hyperlink" Target="http://www.aacc.nche.edu/About/completionchallenge/Documents/Completion_Resources.pdf" TargetMode="External"/><Relationship Id="rId5" Type="http://schemas.openxmlformats.org/officeDocument/2006/relationships/hyperlink" Target="http://ccrc.tc.columbia.edu/Resources/selected-audience-resources.html" TargetMode="External"/><Relationship Id="rId15" Type="http://schemas.openxmlformats.org/officeDocument/2006/relationships/hyperlink" Target="https://nces.ed.gov/programs/digest/d13/tables_3.asp" TargetMode="External"/><Relationship Id="rId10" Type="http://schemas.openxmlformats.org/officeDocument/2006/relationships/hyperlink" Target="http://www.ecs.org/html/IssueSection.asp?issueid=250&amp;subIssueid=241&amp;ssID=0&amp;s=Selected+Research+%26+Readings&amp;archive=1" TargetMode="External"/><Relationship Id="rId19" Type="http://schemas.openxmlformats.org/officeDocument/2006/relationships/hyperlink" Target="http://www.completionarch.org/" TargetMode="External"/><Relationship Id="rId4" Type="http://schemas.openxmlformats.org/officeDocument/2006/relationships/hyperlink" Target="http://ccrc.tc.columbia.edu/" TargetMode="External"/><Relationship Id="rId9" Type="http://schemas.openxmlformats.org/officeDocument/2006/relationships/hyperlink" Target="http://www.jff.org/" TargetMode="External"/><Relationship Id="rId14" Type="http://schemas.openxmlformats.org/officeDocument/2006/relationships/hyperlink" Target="http://nces.ed.gov/ipeds/datacen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823" y="4936400"/>
            <a:ext cx="7337502" cy="180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Dr</a:t>
            </a:r>
            <a:r>
              <a:rPr lang="en-US" sz="2400" dirty="0">
                <a:solidFill>
                  <a:prstClr val="black"/>
                </a:solidFill>
              </a:rPr>
              <a:t>. Pam </a:t>
            </a:r>
            <a:r>
              <a:rPr lang="en-US" sz="2400" dirty="0" err="1" smtClean="0">
                <a:solidFill>
                  <a:prstClr val="black"/>
                </a:solidFill>
              </a:rPr>
              <a:t>Schuetz</a:t>
            </a:r>
            <a:r>
              <a:rPr lang="en-US" sz="2400" dirty="0" smtClean="0">
                <a:solidFill>
                  <a:prstClr val="black"/>
                </a:solidFill>
              </a:rPr>
              <a:t>            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  <a:hlinkClick r:id="rId3"/>
              </a:rPr>
              <a:t>p-schuetz@northwestern.edu</a:t>
            </a:r>
            <a:endParaRPr lang="en-US" sz="24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October 1, 2015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24" y="2245640"/>
            <a:ext cx="10096500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8937" y="468351"/>
            <a:ext cx="100695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Community College</a:t>
            </a:r>
          </a:p>
          <a:p>
            <a:pPr algn="ctr"/>
            <a:r>
              <a:rPr lang="en-US" sz="4400" dirty="0" smtClean="0"/>
              <a:t>Students, issues and databases</a:t>
            </a:r>
            <a:endParaRPr lang="en-US" sz="4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3249" y="1072981"/>
            <a:ext cx="10415239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smtClean="0"/>
              <a:t>Negotiated access: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Center </a:t>
            </a:r>
            <a:r>
              <a:rPr lang="en-US" sz="2000" dirty="0"/>
              <a:t>for Community College Student </a:t>
            </a:r>
            <a:r>
              <a:rPr lang="en-US" sz="2000" dirty="0" smtClean="0"/>
              <a:t>Engagement </a:t>
            </a:r>
            <a:r>
              <a:rPr lang="en-US" sz="2000" dirty="0"/>
              <a:t>s</a:t>
            </a:r>
            <a:r>
              <a:rPr lang="en-US" sz="2000" dirty="0" smtClean="0"/>
              <a:t>urvey databases</a:t>
            </a:r>
            <a:endParaRPr lang="en-US" sz="2000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hlinkClick r:id="rId2"/>
              </a:rPr>
              <a:t>Community </a:t>
            </a:r>
            <a:r>
              <a:rPr lang="en-US" sz="2000" dirty="0">
                <a:hlinkClick r:id="rId2"/>
              </a:rPr>
              <a:t>College Student Survey of Engagement (CCSSE</a:t>
            </a:r>
            <a:r>
              <a:rPr lang="en-US" sz="2000" dirty="0" smtClean="0">
                <a:hlinkClick r:id="rId2"/>
              </a:rPr>
              <a:t>)</a:t>
            </a:r>
            <a:r>
              <a:rPr lang="en-US" sz="2000" dirty="0" smtClean="0"/>
              <a:t> (see embedded bib)</a:t>
            </a:r>
            <a:endParaRPr lang="en-US" sz="2000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hlinkClick r:id="rId3"/>
              </a:rPr>
              <a:t>Community </a:t>
            </a:r>
            <a:r>
              <a:rPr lang="en-US" sz="2000" dirty="0">
                <a:hlinkClick r:id="rId3"/>
              </a:rPr>
              <a:t>College Faculty Survey of Student </a:t>
            </a:r>
            <a:r>
              <a:rPr lang="en-US" sz="2000" dirty="0" smtClean="0">
                <a:hlinkClick r:id="rId3"/>
              </a:rPr>
              <a:t>Engagement</a:t>
            </a:r>
            <a:endParaRPr lang="en-US" sz="2000" dirty="0" smtClean="0"/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hlinkClick r:id="rId4"/>
              </a:rPr>
              <a:t>National Student Clearinghouse</a:t>
            </a:r>
            <a:endParaRPr lang="en-US" sz="2000" b="1" dirty="0" smtClean="0"/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Institutional </a:t>
            </a:r>
            <a:r>
              <a:rPr lang="en-US" sz="2000" b="1" dirty="0"/>
              <a:t>data and studies </a:t>
            </a:r>
            <a:r>
              <a:rPr lang="en-US" sz="2000" dirty="0" smtClean="0"/>
              <a:t>through negotiation with</a:t>
            </a:r>
            <a:r>
              <a:rPr lang="en-US" sz="2000" b="1" dirty="0" smtClean="0"/>
              <a:t> </a:t>
            </a:r>
            <a:r>
              <a:rPr lang="en-US" sz="2000" dirty="0"/>
              <a:t>IR; Student Affairs/Services </a:t>
            </a:r>
            <a:r>
              <a:rPr lang="en-US" sz="2000" dirty="0" smtClean="0"/>
              <a:t>personnel and/or high level administrators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b="1" dirty="0" smtClean="0"/>
              <a:t>Subscription access</a:t>
            </a:r>
            <a:r>
              <a:rPr lang="en-US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New Directions for Community Colleges </a:t>
            </a:r>
            <a:r>
              <a:rPr lang="en-US" sz="2000" dirty="0" smtClean="0"/>
              <a:t>(NDCC)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Community College Review </a:t>
            </a:r>
            <a:r>
              <a:rPr lang="en-US" sz="2000" dirty="0" smtClean="0"/>
              <a:t>(CCR)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Community College Enterprise </a:t>
            </a:r>
            <a:r>
              <a:rPr lang="en-US" sz="2000" dirty="0" smtClean="0"/>
              <a:t>(CCE)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Community College Journal of Research and Practice </a:t>
            </a:r>
            <a:r>
              <a:rPr lang="en-US" sz="2000" dirty="0" smtClean="0"/>
              <a:t>(CCJRP)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Chronicle of Higher Education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1600" dirty="0" smtClean="0"/>
              <a:t>Reports prepared from controlled databases are often openly available.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3970" y="242432"/>
            <a:ext cx="1037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Limited access databases</a:t>
            </a:r>
            <a:r>
              <a:rPr lang="en-US" sz="4000" baseline="30000" dirty="0" smtClean="0"/>
              <a:t>2</a:t>
            </a:r>
            <a:endParaRPr lang="en-US" sz="4000" baseline="30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376"/>
            <a:ext cx="10515600" cy="5485587"/>
          </a:xfrm>
        </p:spPr>
        <p:txBody>
          <a:bodyPr>
            <a:normAutofit fontScale="92500" lnSpcReduction="10000"/>
          </a:bodyPr>
          <a:lstStyle/>
          <a:p>
            <a:pPr marL="0" lvl="1" indent="0" algn="ctr">
              <a:spcAft>
                <a:spcPts val="1200"/>
              </a:spcAft>
              <a:buNone/>
            </a:pPr>
            <a:r>
              <a:rPr lang="en-US" sz="3500" b="1" dirty="0" smtClean="0"/>
              <a:t>Conclusion </a:t>
            </a:r>
          </a:p>
          <a:p>
            <a:pPr marL="0" lvl="1" indent="0">
              <a:spcAft>
                <a:spcPts val="1200"/>
              </a:spcAft>
              <a:buNone/>
            </a:pPr>
            <a:r>
              <a:rPr lang="en-US" sz="3500" dirty="0" smtClean="0">
                <a:solidFill>
                  <a:prstClr val="black"/>
                </a:solidFill>
              </a:rPr>
              <a:t>Large and growing populations of students – arguably those most </a:t>
            </a:r>
            <a:r>
              <a:rPr lang="en-US" sz="3500" dirty="0">
                <a:solidFill>
                  <a:prstClr val="black"/>
                </a:solidFill>
              </a:rPr>
              <a:t>in need of postsecondary </a:t>
            </a:r>
            <a:r>
              <a:rPr lang="en-US" sz="3500" dirty="0" smtClean="0">
                <a:solidFill>
                  <a:prstClr val="black"/>
                </a:solidFill>
              </a:rPr>
              <a:t>education - enroll </a:t>
            </a:r>
            <a:r>
              <a:rPr lang="en-US" sz="3500" dirty="0">
                <a:solidFill>
                  <a:prstClr val="black"/>
                </a:solidFill>
              </a:rPr>
              <a:t>in community colleges.</a:t>
            </a:r>
          </a:p>
          <a:p>
            <a:pPr marL="0" lvl="1" indent="0">
              <a:spcAft>
                <a:spcPts val="1200"/>
              </a:spcAft>
              <a:buNone/>
            </a:pPr>
            <a:r>
              <a:rPr lang="en-US" sz="3500" dirty="0" smtClean="0"/>
              <a:t>More research is needed to understand and optimize dynamics of </a:t>
            </a:r>
            <a:r>
              <a:rPr lang="en-US" sz="3500" dirty="0"/>
              <a:t>college </a:t>
            </a:r>
            <a:r>
              <a:rPr lang="en-US" sz="3500" dirty="0" smtClean="0"/>
              <a:t>environments and student learning. </a:t>
            </a:r>
          </a:p>
          <a:p>
            <a:pPr marL="0" lvl="1" indent="0">
              <a:spcAft>
                <a:spcPts val="1200"/>
              </a:spcAft>
              <a:buNone/>
            </a:pPr>
            <a:endParaRPr lang="en-US" sz="3500" b="1" dirty="0" smtClean="0"/>
          </a:p>
          <a:p>
            <a:pPr marL="0" indent="0" algn="ctr">
              <a:buNone/>
            </a:pPr>
            <a:r>
              <a:rPr lang="en-US" sz="3200" b="1" dirty="0" smtClean="0"/>
              <a:t>Questions?</a:t>
            </a:r>
            <a:endParaRPr lang="en-US" sz="3200" b="1" dirty="0"/>
          </a:p>
          <a:p>
            <a:pPr marL="0" indent="0" algn="ctr">
              <a:buNone/>
            </a:pPr>
            <a:r>
              <a:rPr lang="en-US" dirty="0" smtClean="0"/>
              <a:t>Contact: </a:t>
            </a:r>
          </a:p>
          <a:p>
            <a:pPr marL="0" indent="0" algn="ctr">
              <a:buNone/>
            </a:pPr>
            <a:r>
              <a:rPr lang="en-US" dirty="0" smtClean="0"/>
              <a:t>Dr. Pam </a:t>
            </a:r>
            <a:r>
              <a:rPr lang="en-US" dirty="0" err="1" smtClean="0"/>
              <a:t>Schuetz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p-schuetz@northwestern.edu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8146" y="579691"/>
            <a:ext cx="1052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 smtClean="0"/>
              <a:t>Students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8146" y="1422897"/>
            <a:ext cx="1014761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Aft>
                <a:spcPts val="1200"/>
              </a:spcAft>
            </a:pPr>
            <a:r>
              <a:rPr lang="en-US" sz="2400" b="1" dirty="0">
                <a:solidFill>
                  <a:prstClr val="black"/>
                </a:solidFill>
              </a:rPr>
              <a:t>Some of lowest attainment, fastest growing populations – most in need of postsecondary </a:t>
            </a:r>
            <a:r>
              <a:rPr lang="en-US" sz="2400" b="1" dirty="0" smtClean="0">
                <a:solidFill>
                  <a:prstClr val="black"/>
                </a:solidFill>
              </a:rPr>
              <a:t>education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– enroll in open-access community colleges.</a:t>
            </a:r>
            <a:endParaRPr lang="en-US" sz="2400" b="1" dirty="0">
              <a:solidFill>
                <a:prstClr val="black"/>
              </a:solidFill>
            </a:endParaRPr>
          </a:p>
          <a:p>
            <a:pPr marL="8001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7.4M students (+5M noncredit): </a:t>
            </a:r>
            <a:r>
              <a:rPr lang="en-US" sz="2000" b="1" dirty="0" smtClean="0">
                <a:solidFill>
                  <a:prstClr val="black"/>
                </a:solidFill>
              </a:rPr>
              <a:t>46% </a:t>
            </a:r>
            <a:r>
              <a:rPr lang="en-US" sz="2000" b="1" dirty="0">
                <a:solidFill>
                  <a:prstClr val="black"/>
                </a:solidFill>
              </a:rPr>
              <a:t>of all </a:t>
            </a:r>
            <a:r>
              <a:rPr lang="en-US" sz="2000" b="1" dirty="0" smtClean="0">
                <a:solidFill>
                  <a:prstClr val="black"/>
                </a:solidFill>
              </a:rPr>
              <a:t>public credit undergraduates</a:t>
            </a:r>
            <a:endParaRPr lang="en-US" sz="2000" b="1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63% over the age of </a:t>
            </a:r>
            <a:r>
              <a:rPr lang="en-US" sz="2000" dirty="0" smtClean="0"/>
              <a:t>21 (49% age 22-39)</a:t>
            </a:r>
            <a:endParaRPr lang="en-US" sz="2000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60% part-timers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41% </a:t>
            </a:r>
            <a:r>
              <a:rPr lang="en-US" sz="2000" dirty="0" smtClean="0"/>
              <a:t>part-timers </a:t>
            </a:r>
            <a:r>
              <a:rPr lang="en-US" sz="2000" dirty="0"/>
              <a:t>employed full-time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36% first generation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17% single parent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Disproportionately Black and Hispanic, low income, academically underprepared.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2400" b="1" dirty="0" smtClean="0">
                <a:solidFill>
                  <a:prstClr val="black"/>
                </a:solidFill>
              </a:rPr>
              <a:t>Six years after beginning community college: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35% earn degree/certificate; 20% still enrolled somewhere; 46% gone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5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Chicago Public Schools </a:t>
            </a:r>
            <a:br>
              <a:rPr lang="en-US" sz="4000" b="1" dirty="0"/>
            </a:br>
            <a:r>
              <a:rPr lang="en-US" sz="4000" b="1" dirty="0"/>
              <a:t>High school graduation rate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800" dirty="0"/>
              <a:t>Berlin &amp; </a:t>
            </a:r>
            <a:r>
              <a:rPr lang="en-US" sz="1800" dirty="0" err="1"/>
              <a:t>Tuma</a:t>
            </a:r>
            <a:r>
              <a:rPr lang="en-US" sz="1800" dirty="0"/>
              <a:t>, Chicago Tribune, 10/11/13</a:t>
            </a:r>
            <a:endParaRPr lang="en-US" sz="36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44218551"/>
              </p:ext>
            </p:extLst>
          </p:nvPr>
        </p:nvGraphicFramePr>
        <p:xfrm>
          <a:off x="2235819" y="1600200"/>
          <a:ext cx="7048500" cy="473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CPS student college access</a:t>
            </a:r>
            <a:br>
              <a:rPr lang="en-US" b="1" dirty="0" smtClean="0"/>
            </a:br>
            <a:r>
              <a:rPr lang="en-US" sz="1800" dirty="0"/>
              <a:t>Berlin &amp; </a:t>
            </a:r>
            <a:r>
              <a:rPr lang="en-US" sz="1800" dirty="0" err="1"/>
              <a:t>Tuma</a:t>
            </a:r>
            <a:r>
              <a:rPr lang="en-US" sz="1800" dirty="0"/>
              <a:t>, Chicago Tribune, 10/11/13</a:t>
            </a:r>
            <a:endParaRPr lang="en-US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14840113"/>
              </p:ext>
            </p:extLst>
          </p:nvPr>
        </p:nvGraphicFramePr>
        <p:xfrm>
          <a:off x="2133600" y="1397000"/>
          <a:ext cx="80772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888" y="6233532"/>
            <a:ext cx="104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sz="1400" dirty="0" smtClean="0"/>
              <a:t>Approximately one-third enroll in City Colleges of Chicago (CCC (2012). Building the Foundation for Success: Reinvention).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84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Related research </a:t>
            </a:r>
            <a:r>
              <a:rPr lang="en-US" b="1" dirty="0">
                <a:latin typeface="+mn-lt"/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873"/>
            <a:ext cx="10515600" cy="44862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High school preparation (community poverty, school funding, violence…)</a:t>
            </a:r>
          </a:p>
          <a:p>
            <a:r>
              <a:rPr lang="en-US" dirty="0" smtClean="0"/>
              <a:t>College transitions (from high school; from/to work; to four-year)</a:t>
            </a:r>
          </a:p>
          <a:p>
            <a:r>
              <a:rPr lang="en-US" dirty="0"/>
              <a:t>Student affairs/services</a:t>
            </a:r>
          </a:p>
          <a:p>
            <a:pPr lvl="1"/>
            <a:r>
              <a:rPr lang="en-US" dirty="0" smtClean="0"/>
              <a:t>Orientation to college, academic placement dynamics</a:t>
            </a:r>
          </a:p>
          <a:p>
            <a:pPr lvl="1"/>
            <a:r>
              <a:rPr lang="en-US" dirty="0" smtClean="0"/>
              <a:t>Academic advising</a:t>
            </a:r>
          </a:p>
          <a:p>
            <a:pPr lvl="1"/>
            <a:r>
              <a:rPr lang="en-US" dirty="0" smtClean="0"/>
              <a:t>Program pathways and career advising</a:t>
            </a:r>
          </a:p>
          <a:p>
            <a:r>
              <a:rPr lang="en-US" dirty="0" smtClean="0"/>
              <a:t>Developmental education</a:t>
            </a:r>
          </a:p>
          <a:p>
            <a:r>
              <a:rPr lang="en-US" dirty="0" smtClean="0"/>
              <a:t>Student engagement and success</a:t>
            </a:r>
          </a:p>
          <a:p>
            <a:r>
              <a:rPr lang="en-US" dirty="0" smtClean="0"/>
              <a:t>Retention, persistence, completion</a:t>
            </a:r>
          </a:p>
          <a:p>
            <a:r>
              <a:rPr lang="en-US" dirty="0" smtClean="0"/>
              <a:t>Funding, optimizing resources, strategic planning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624" y="446049"/>
            <a:ext cx="8876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Research cycle</a:t>
            </a:r>
            <a:endParaRPr lang="en-US" sz="4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37410216"/>
              </p:ext>
            </p:extLst>
          </p:nvPr>
        </p:nvGraphicFramePr>
        <p:xfrm>
          <a:off x="2537521" y="1639228"/>
          <a:ext cx="6990576" cy="440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Education analytics</a:t>
            </a:r>
            <a:br>
              <a:rPr lang="en-US" b="1" dirty="0" smtClean="0">
                <a:latin typeface="+mn-lt"/>
              </a:rPr>
            </a:b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326995"/>
            <a:ext cx="11429999" cy="511841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600" dirty="0" smtClean="0"/>
              <a:t>Measurement</a:t>
            </a:r>
            <a:r>
              <a:rPr lang="en-US" sz="9600" dirty="0"/>
              <a:t>, collection, analysis </a:t>
            </a:r>
            <a:r>
              <a:rPr lang="en-US" sz="9600" dirty="0" smtClean="0"/>
              <a:t>and reporting </a:t>
            </a:r>
            <a:r>
              <a:rPr lang="en-US" sz="9600" dirty="0"/>
              <a:t>of data </a:t>
            </a:r>
            <a:r>
              <a:rPr lang="en-US" sz="9600" dirty="0" smtClean="0"/>
              <a:t>about </a:t>
            </a:r>
            <a:r>
              <a:rPr lang="en-US" sz="9600" dirty="0"/>
              <a:t>learners and their contexts, </a:t>
            </a:r>
            <a:endParaRPr lang="en-US" sz="9600" dirty="0" smtClean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600" dirty="0"/>
              <a:t>for purposes of </a:t>
            </a:r>
            <a:endParaRPr lang="en-US" sz="9600" dirty="0" smtClean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600" dirty="0" smtClean="0"/>
              <a:t>understanding </a:t>
            </a:r>
            <a:r>
              <a:rPr lang="en-US" sz="9600" dirty="0"/>
              <a:t>and </a:t>
            </a:r>
            <a:r>
              <a:rPr lang="en-US" sz="9600" dirty="0" smtClean="0"/>
              <a:t>optimizing </a:t>
            </a:r>
            <a:r>
              <a:rPr lang="en-US" sz="9600" dirty="0"/>
              <a:t>learning </a:t>
            </a:r>
            <a:r>
              <a:rPr lang="en-US" sz="9600" dirty="0" smtClean="0"/>
              <a:t>and </a:t>
            </a:r>
            <a:r>
              <a:rPr lang="en-US" sz="9600" dirty="0"/>
              <a:t>the environments in </a:t>
            </a:r>
            <a:r>
              <a:rPr lang="en-US" sz="9600" dirty="0" smtClean="0"/>
              <a:t>which it occurs.</a:t>
            </a:r>
            <a:r>
              <a:rPr lang="en-US" sz="9600" baseline="30000" dirty="0" smtClean="0"/>
              <a:t>1, 2</a:t>
            </a:r>
            <a:endParaRPr lang="en-US" sz="9600" baseline="30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200" baseline="30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200" baseline="300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200" baseline="30000" dirty="0" smtClean="0"/>
              <a:t>********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200" baseline="30000" dirty="0" smtClean="0"/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200" b="1" dirty="0" smtClean="0"/>
              <a:t>More </a:t>
            </a:r>
            <a:r>
              <a:rPr lang="en-US" sz="11200" b="1" dirty="0"/>
              <a:t>data are </a:t>
            </a:r>
            <a:r>
              <a:rPr lang="en-US" sz="11200" b="1" dirty="0" smtClean="0"/>
              <a:t>being collected </a:t>
            </a:r>
            <a:r>
              <a:rPr lang="en-US" sz="11200" dirty="0"/>
              <a:t>than ever </a:t>
            </a:r>
            <a:r>
              <a:rPr lang="en-US" sz="11200" dirty="0" smtClean="0"/>
              <a:t>before</a:t>
            </a: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 smtClean="0"/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 smtClean="0"/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200" b="1" dirty="0" smtClean="0"/>
              <a:t>Relatively little of data are used </a:t>
            </a:r>
            <a:r>
              <a:rPr lang="en-US" sz="11200" dirty="0" smtClean="0"/>
              <a:t>to optimize learning or environmental dynamics (mostly mandatory reporting).</a:t>
            </a: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12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aseline="30000" dirty="0" smtClean="0"/>
              <a:t>1</a:t>
            </a:r>
            <a:r>
              <a:rPr lang="en-US" sz="7200" dirty="0" smtClean="0"/>
              <a:t> </a:t>
            </a:r>
            <a:r>
              <a:rPr lang="en-US" sz="7200" dirty="0"/>
              <a:t>Long, P., &amp; Siemens, G. (2011). Penetrating the fog: Analytics in learning and education. </a:t>
            </a:r>
            <a:r>
              <a:rPr lang="en-US" sz="7200" dirty="0" err="1"/>
              <a:t>Educause</a:t>
            </a:r>
            <a:r>
              <a:rPr lang="en-US" sz="7200" dirty="0"/>
              <a:t> Review, 46(5), 31–40.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aseline="30000" dirty="0" smtClean="0"/>
              <a:t>2</a:t>
            </a:r>
            <a:r>
              <a:rPr lang="en-US" sz="7200" dirty="0" smtClean="0"/>
              <a:t> See </a:t>
            </a:r>
            <a:r>
              <a:rPr lang="en-US" sz="7200" dirty="0"/>
              <a:t>NU data analysis </a:t>
            </a:r>
            <a:r>
              <a:rPr lang="en-US" sz="7200" dirty="0" smtClean="0"/>
              <a:t>tools: SPSS </a:t>
            </a:r>
            <a:r>
              <a:rPr lang="en-US" sz="7200" dirty="0"/>
              <a:t>– quantitative analysis of large </a:t>
            </a:r>
            <a:r>
              <a:rPr lang="en-US" sz="7200" dirty="0" smtClean="0"/>
              <a:t>datasets.  </a:t>
            </a:r>
            <a:r>
              <a:rPr lang="en-US" sz="7200" dirty="0" err="1" smtClean="0"/>
              <a:t>Nvivo</a:t>
            </a:r>
            <a:r>
              <a:rPr lang="en-US" sz="7200" dirty="0"/>
              <a:t>; Atlas – qualitative analysis of unstructured data</a:t>
            </a:r>
          </a:p>
          <a:p>
            <a:pPr marL="0" indent="0">
              <a:buNone/>
            </a:pPr>
            <a:endParaRPr lang="en-US" sz="6400" b="1" dirty="0" smtClean="0"/>
          </a:p>
          <a:p>
            <a:pPr marL="0" indent="0">
              <a:buNone/>
            </a:pPr>
            <a:endParaRPr lang="en-US" sz="6400" b="1" dirty="0" smtClean="0"/>
          </a:p>
          <a:p>
            <a:pPr marL="0" indent="-457200">
              <a:lnSpc>
                <a:spcPct val="120000"/>
              </a:lnSpc>
              <a:spcBef>
                <a:spcPts val="0"/>
              </a:spcBef>
              <a:buNone/>
            </a:pPr>
            <a:endParaRPr lang="en-US" sz="5600" dirty="0"/>
          </a:p>
          <a:p>
            <a:pPr marL="0" indent="-45720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6343" y="468352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Research tends to be…</a:t>
            </a:r>
            <a:endParaRPr lang="en-US" sz="4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76" y="1238054"/>
            <a:ext cx="8738109" cy="5000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79005" y="3879899"/>
            <a:ext cx="3612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…messy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237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1310"/>
            <a:ext cx="10515600" cy="7722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Available studies and statistics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254" y="1003609"/>
            <a:ext cx="10937489" cy="55198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Collections of studies</a:t>
            </a:r>
            <a:r>
              <a:rPr lang="en-US" sz="2400" b="1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hlinkClick r:id="rId3"/>
              </a:rPr>
              <a:t>ERIC</a:t>
            </a:r>
            <a:r>
              <a:rPr lang="en-US" sz="2000" dirty="0"/>
              <a:t>  - archive of &gt;1 million articles and studies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/>
              <a:t>Universities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Community College Research Center</a:t>
            </a:r>
            <a:r>
              <a:rPr lang="en-US" sz="2000" dirty="0"/>
              <a:t> (</a:t>
            </a:r>
            <a:r>
              <a:rPr lang="en-US" sz="2000" dirty="0">
                <a:hlinkClick r:id="rId5"/>
              </a:rPr>
              <a:t>Columbia</a:t>
            </a:r>
            <a:r>
              <a:rPr lang="en-US" sz="2000" dirty="0"/>
              <a:t>); </a:t>
            </a:r>
            <a:r>
              <a:rPr lang="en-US" sz="2000" dirty="0">
                <a:hlinkClick r:id="rId6"/>
              </a:rPr>
              <a:t>OCCRL </a:t>
            </a:r>
            <a:r>
              <a:rPr lang="en-US" sz="2000" dirty="0"/>
              <a:t>(</a:t>
            </a:r>
            <a:r>
              <a:rPr lang="en-US" sz="2000" dirty="0">
                <a:hlinkClick r:id="rId7"/>
              </a:rPr>
              <a:t>U of I Urbana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/>
              <a:t>Think tanks:  </a:t>
            </a:r>
            <a:r>
              <a:rPr lang="en-US" sz="2000" dirty="0">
                <a:hlinkClick r:id="rId8"/>
              </a:rPr>
              <a:t>MDRC</a:t>
            </a:r>
            <a:r>
              <a:rPr lang="en-US" sz="2000" dirty="0"/>
              <a:t>; </a:t>
            </a:r>
            <a:r>
              <a:rPr lang="en-US" sz="2000" dirty="0">
                <a:hlinkClick r:id="rId9"/>
              </a:rPr>
              <a:t>Jobs for the Future</a:t>
            </a:r>
            <a:r>
              <a:rPr lang="en-US" sz="2000" dirty="0"/>
              <a:t>; </a:t>
            </a:r>
            <a:r>
              <a:rPr lang="en-US" sz="2000" dirty="0">
                <a:hlinkClick r:id="rId10"/>
              </a:rPr>
              <a:t>Education Commission of the States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/>
              <a:t>Associations:</a:t>
            </a:r>
            <a:r>
              <a:rPr lang="en-US" sz="2000" dirty="0"/>
              <a:t> </a:t>
            </a:r>
            <a:r>
              <a:rPr lang="en-US" sz="2000" dirty="0">
                <a:hlinkClick r:id="rId11"/>
              </a:rPr>
              <a:t>College Completion Challenge Toolkit  to Help Colleges Help Students </a:t>
            </a:r>
            <a:r>
              <a:rPr lang="en-US" sz="2000" dirty="0"/>
              <a:t>(AACC</a:t>
            </a:r>
            <a:r>
              <a:rPr lang="en-US" sz="20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/>
              <a:t>Statistics:</a:t>
            </a:r>
          </a:p>
          <a:p>
            <a:pPr lvl="1">
              <a:spcBef>
                <a:spcPts val="600"/>
              </a:spcBef>
            </a:pPr>
            <a:r>
              <a:rPr lang="en-US" sz="2000" b="1" dirty="0" smtClean="0">
                <a:hlinkClick r:id="rId12"/>
              </a:rPr>
              <a:t>NCES/IPEDS</a:t>
            </a:r>
            <a:endParaRPr lang="en-US" sz="2000" b="1" dirty="0"/>
          </a:p>
          <a:p>
            <a:pPr marL="1200150" lvl="2" indent="-285750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hlinkClick r:id="rId13"/>
              </a:rPr>
              <a:t>College </a:t>
            </a:r>
            <a:r>
              <a:rPr lang="en-US" dirty="0">
                <a:hlinkClick r:id="rId13"/>
              </a:rPr>
              <a:t>Navigator</a:t>
            </a:r>
            <a:r>
              <a:rPr lang="en-US" dirty="0"/>
              <a:t> </a:t>
            </a:r>
            <a:r>
              <a:rPr lang="en-US" dirty="0" smtClean="0"/>
              <a:t>(quick overview of college characteristics)</a:t>
            </a:r>
            <a:endParaRPr lang="en-US" dirty="0"/>
          </a:p>
          <a:p>
            <a:pPr marL="1200150" lvl="2" indent="-285750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hlinkClick r:id="rId14"/>
              </a:rPr>
              <a:t>NCES/IPEDS Data Center</a:t>
            </a:r>
            <a:r>
              <a:rPr lang="en-US" dirty="0"/>
              <a:t> (detailed comparison of </a:t>
            </a:r>
            <a:r>
              <a:rPr lang="en-US" dirty="0" smtClean="0"/>
              <a:t>college characteristics) </a:t>
            </a:r>
            <a:endParaRPr lang="en-US" dirty="0">
              <a:hlinkClick r:id="rId14"/>
            </a:endParaRPr>
          </a:p>
          <a:p>
            <a:pPr marL="1200150" lvl="2" indent="-285750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hlinkClick r:id="rId15"/>
              </a:rPr>
              <a:t>Digest </a:t>
            </a:r>
            <a:r>
              <a:rPr lang="en-US" dirty="0">
                <a:hlinkClick r:id="rId15"/>
              </a:rPr>
              <a:t>of Education Statistics </a:t>
            </a:r>
            <a:endParaRPr lang="en-US" dirty="0"/>
          </a:p>
          <a:p>
            <a:pPr marL="1200150" lvl="2" indent="-285750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hlinkClick r:id="rId16"/>
              </a:rPr>
              <a:t>DataLab</a:t>
            </a:r>
            <a:r>
              <a:rPr lang="en-US" dirty="0" smtClean="0"/>
              <a:t> (</a:t>
            </a:r>
            <a:r>
              <a:rPr lang="en-US" dirty="0" err="1" smtClean="0"/>
              <a:t>QuickStats</a:t>
            </a:r>
            <a:r>
              <a:rPr lang="en-US" dirty="0" smtClean="0"/>
              <a:t>; </a:t>
            </a:r>
            <a:r>
              <a:rPr lang="en-US" dirty="0" err="1" smtClean="0"/>
              <a:t>PowerStats</a:t>
            </a:r>
            <a:r>
              <a:rPr lang="en-US" dirty="0" smtClean="0"/>
              <a:t>) 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 smtClean="0"/>
              <a:t>States/IR colleges</a:t>
            </a:r>
            <a:r>
              <a:rPr lang="en-US" sz="2000" dirty="0" smtClean="0"/>
              <a:t>: For example:  </a:t>
            </a:r>
            <a:r>
              <a:rPr lang="en-US" sz="2000" dirty="0">
                <a:hlinkClick r:id="rId17"/>
              </a:rPr>
              <a:t>CA CC </a:t>
            </a:r>
            <a:r>
              <a:rPr lang="en-US" sz="2000" dirty="0" smtClean="0">
                <a:hlinkClick r:id="rId17"/>
              </a:rPr>
              <a:t>system</a:t>
            </a:r>
            <a:r>
              <a:rPr lang="en-US" sz="2000" dirty="0" smtClean="0"/>
              <a:t>;  </a:t>
            </a:r>
            <a:r>
              <a:rPr lang="en-US" sz="2000" dirty="0">
                <a:hlinkClick r:id="rId18"/>
              </a:rPr>
              <a:t>IL CC system</a:t>
            </a:r>
            <a:endParaRPr lang="en-US" sz="2000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Associations</a:t>
            </a:r>
            <a:r>
              <a:rPr lang="en-US" b="1" dirty="0" smtClean="0"/>
              <a:t>: </a:t>
            </a:r>
            <a:r>
              <a:rPr lang="en-US" dirty="0" smtClean="0">
                <a:hlinkClick r:id="rId19"/>
              </a:rPr>
              <a:t>Completion </a:t>
            </a:r>
            <a:r>
              <a:rPr lang="en-US" dirty="0">
                <a:hlinkClick r:id="rId19"/>
              </a:rPr>
              <a:t>Arch </a:t>
            </a:r>
            <a:r>
              <a:rPr lang="en-US" dirty="0"/>
              <a:t>(College Board</a:t>
            </a:r>
            <a:r>
              <a:rPr lang="en-US" dirty="0" smtClean="0"/>
              <a:t>); </a:t>
            </a:r>
            <a:r>
              <a:rPr lang="en-US" dirty="0" smtClean="0">
                <a:hlinkClick r:id="rId20"/>
              </a:rPr>
              <a:t>Achieving the Dream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2708-1FD4-4726-AE75-4819AA69BE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9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928</Words>
  <Application>Microsoft Office PowerPoint</Application>
  <PresentationFormat>Widescreen</PresentationFormat>
  <Paragraphs>153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PowerPoint Presentation</vt:lpstr>
      <vt:lpstr>PowerPoint Presentation</vt:lpstr>
      <vt:lpstr>Chicago Public Schools  High school graduation rate  Berlin &amp; Tuma, Chicago Tribune, 10/11/13</vt:lpstr>
      <vt:lpstr>CPS student college access Berlin &amp; Tuma, Chicago Tribune, 10/11/13</vt:lpstr>
      <vt:lpstr>Related research issues</vt:lpstr>
      <vt:lpstr>PowerPoint Presentation</vt:lpstr>
      <vt:lpstr>Education analytics </vt:lpstr>
      <vt:lpstr>PowerPoint Presentation</vt:lpstr>
      <vt:lpstr>Available studies and statistics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colleges:  Importance, research questions  and databases</dc:title>
  <dc:creator>Pam</dc:creator>
  <cp:lastModifiedBy>Pam</cp:lastModifiedBy>
  <cp:revision>228</cp:revision>
  <cp:lastPrinted>2015-10-01T21:37:12Z</cp:lastPrinted>
  <dcterms:created xsi:type="dcterms:W3CDTF">2015-09-26T15:07:14Z</dcterms:created>
  <dcterms:modified xsi:type="dcterms:W3CDTF">2015-10-01T21:41:01Z</dcterms:modified>
</cp:coreProperties>
</file>