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"/>
  </p:notesMasterIdLst>
  <p:sldIdLst>
    <p:sldId id="258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93" autoAdjust="0"/>
    <p:restoredTop sz="94660"/>
  </p:normalViewPr>
  <p:slideViewPr>
    <p:cSldViewPr>
      <p:cViewPr varScale="1">
        <p:scale>
          <a:sx n="72" d="100"/>
          <a:sy n="72" d="100"/>
        </p:scale>
        <p:origin x="106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090AA-3BF2-4B05-BC3A-658CF65752B2}" type="datetimeFigureOut">
              <a:rPr lang="ko-KR" altLang="en-US" smtClean="0"/>
              <a:t>2020-08-14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3EB16E-0FA0-4BAA-8E6C-3E3F4A8854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3031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E71C9CC7-CB89-4A44-A61D-5F10F0983BDC}" type="datetime1">
              <a:rPr lang="ko-KR" altLang="en-US" smtClean="0"/>
              <a:t>2020-08-14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B9CDFAD-148A-49C1-B020-2F4830B3B05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88EE7-7FF9-4074-BFD2-156D194B49F0}" type="datetime1">
              <a:rPr lang="ko-KR" altLang="en-US" smtClean="0"/>
              <a:t>2020-08-14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CDFAD-148A-49C1-B020-2F4830B3B05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DA5AB778-B135-4A7C-87FE-D6ED65A2A9F0}" type="datetime1">
              <a:rPr lang="ko-KR" altLang="en-US" smtClean="0"/>
              <a:t>2020-08-14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B9CDFAD-148A-49C1-B020-2F4830B3B05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A45E-EC59-4519-AC24-B6F5E4E53F9C}" type="datetime1">
              <a:rPr lang="ko-KR" altLang="en-US" smtClean="0"/>
              <a:t>2020-08-14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B9CDFAD-148A-49C1-B020-2F4830B3B054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64EC-BC0D-4155-94A6-FB36CC3F9C2C}" type="datetime1">
              <a:rPr lang="ko-KR" altLang="en-US" smtClean="0"/>
              <a:t>2020-08-14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B9CDFAD-148A-49C1-B020-2F4830B3B05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15069DA-C9C3-4DA7-8A93-DC3C6892F21D}" type="datetime1">
              <a:rPr lang="ko-KR" altLang="en-US" smtClean="0"/>
              <a:t>2020-08-14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B9CDFAD-148A-49C1-B020-2F4830B3B05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ACEB933-95F1-4DA3-893A-2294DB182F9D}" type="datetime1">
              <a:rPr lang="ko-KR" altLang="en-US" smtClean="0"/>
              <a:t>2020-08-14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B9CDFAD-148A-49C1-B020-2F4830B3B05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A2473-9822-44E1-B80D-6A88E2B4CCD8}" type="datetime1">
              <a:rPr lang="ko-KR" altLang="en-US" smtClean="0"/>
              <a:t>2020-08-14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B9CDFAD-148A-49C1-B020-2F4830B3B05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83A3C-44F6-4414-AFF0-57C40BF2022C}" type="datetime1">
              <a:rPr lang="ko-KR" altLang="en-US" smtClean="0"/>
              <a:t>2020-08-14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B9CDFAD-148A-49C1-B020-2F4830B3B05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336C3-87CF-4CEE-8BA8-49D2B10D5162}" type="datetime1">
              <a:rPr lang="ko-KR" altLang="en-US" smtClean="0"/>
              <a:t>2020-08-14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B9CDFAD-148A-49C1-B020-2F4830B3B05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2C1985A3-3A70-4C37-9537-888390A366E7}" type="datetime1">
              <a:rPr lang="ko-KR" altLang="en-US" smtClean="0"/>
              <a:t>2020-08-14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B9CDFAD-148A-49C1-B020-2F4830B3B05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A89B16C-4B56-442F-BEEC-3AE36FA24159}" type="datetime1">
              <a:rPr lang="ko-KR" altLang="en-US" smtClean="0"/>
              <a:t>2020-08-14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B9CDFAD-148A-49C1-B020-2F4830B3B05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531352" cy="990600"/>
          </a:xfrm>
        </p:spPr>
        <p:txBody>
          <a:bodyPr>
            <a:normAutofit/>
          </a:bodyPr>
          <a:lstStyle/>
          <a:p>
            <a:r>
              <a:rPr lang="en-US" altLang="ko-KR" dirty="0"/>
              <a:t>Inner</a:t>
            </a:r>
            <a:r>
              <a:rPr lang="ko-KR" altLang="en-US" dirty="0"/>
              <a:t> </a:t>
            </a:r>
            <a:r>
              <a:rPr lang="en-US" altLang="ko-KR" dirty="0"/>
              <a:t>Join(</a:t>
            </a:r>
            <a:r>
              <a:rPr lang="ko-KR" altLang="en-US" dirty="0"/>
              <a:t>내부조인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11184C2-AE51-44FF-8566-BD6023D8A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B9CDFAD-148A-49C1-B020-2F4830B3B054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544BCB-7CA9-4977-AC1F-CA10CA8231D9}"/>
              </a:ext>
            </a:extLst>
          </p:cNvPr>
          <p:cNvSpPr txBox="1"/>
          <p:nvPr/>
        </p:nvSpPr>
        <p:spPr>
          <a:xfrm>
            <a:off x="323528" y="1628800"/>
            <a:ext cx="823264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US" altLang="ko-KR" dirty="0" err="1"/>
              <a:t>employees.employees</a:t>
            </a:r>
            <a:r>
              <a:rPr lang="en-US" altLang="ko-KR" dirty="0"/>
              <a:t> </a:t>
            </a:r>
            <a:r>
              <a:rPr lang="ko-KR" altLang="en-US" dirty="0"/>
              <a:t>와 </a:t>
            </a:r>
            <a:r>
              <a:rPr lang="en-US" altLang="ko-KR" dirty="0"/>
              <a:t>employees. titles </a:t>
            </a:r>
            <a:r>
              <a:rPr lang="ko-KR" altLang="en-US" dirty="0"/>
              <a:t>을</a:t>
            </a:r>
            <a:r>
              <a:rPr lang="en-US" altLang="ko-KR" dirty="0"/>
              <a:t> inner</a:t>
            </a:r>
            <a:r>
              <a:rPr lang="ko-KR" altLang="en-US" dirty="0"/>
              <a:t> </a:t>
            </a:r>
            <a:r>
              <a:rPr lang="en-US" altLang="ko-KR" dirty="0"/>
              <a:t>join</a:t>
            </a:r>
            <a:r>
              <a:rPr lang="ko-KR" altLang="en-US" dirty="0"/>
              <a:t> 하여</a:t>
            </a:r>
            <a:r>
              <a:rPr lang="en-US" altLang="ko-KR" dirty="0"/>
              <a:t> </a:t>
            </a:r>
            <a:r>
              <a:rPr lang="ko-KR" altLang="en-US" dirty="0" err="1"/>
              <a:t>출력하시오</a:t>
            </a:r>
            <a:r>
              <a:rPr lang="en-US" altLang="ko-KR" dirty="0"/>
              <a:t>. </a:t>
            </a:r>
          </a:p>
          <a:p>
            <a:pPr marL="342900" indent="-342900">
              <a:buFontTx/>
              <a:buAutoNum type="arabicPeriod"/>
            </a:pPr>
            <a:r>
              <a:rPr lang="ko-KR" altLang="en-US" dirty="0"/>
              <a:t>위 </a:t>
            </a:r>
            <a:r>
              <a:rPr lang="en-US" altLang="ko-KR" dirty="0"/>
              <a:t>1</a:t>
            </a:r>
            <a:r>
              <a:rPr lang="ko-KR" altLang="en-US" dirty="0"/>
              <a:t>번에서 </a:t>
            </a:r>
            <a:r>
              <a:rPr lang="en-US" altLang="ko-KR" dirty="0" err="1"/>
              <a:t>emp_no</a:t>
            </a:r>
            <a:r>
              <a:rPr lang="en-US" altLang="ko-KR" dirty="0"/>
              <a:t> </a:t>
            </a:r>
            <a:r>
              <a:rPr lang="ko-KR" altLang="en-US" dirty="0"/>
              <a:t>가 </a:t>
            </a:r>
            <a:r>
              <a:rPr lang="en-US" altLang="ko-KR" dirty="0"/>
              <a:t>10007</a:t>
            </a:r>
            <a:r>
              <a:rPr lang="ko-KR" altLang="en-US" dirty="0"/>
              <a:t>만 검색 </a:t>
            </a:r>
            <a:r>
              <a:rPr lang="ko-KR" altLang="en-US" dirty="0" err="1"/>
              <a:t>하시오</a:t>
            </a:r>
            <a:r>
              <a:rPr lang="en-US" altLang="ko-KR" dirty="0"/>
              <a:t>.</a:t>
            </a:r>
          </a:p>
          <a:p>
            <a:pPr marL="342900" indent="-342900">
              <a:buFontTx/>
              <a:buAutoNum type="arabicPeriod"/>
            </a:pPr>
            <a:r>
              <a:rPr lang="ko-KR" altLang="en-US" dirty="0"/>
              <a:t>위</a:t>
            </a:r>
            <a:r>
              <a:rPr lang="en-US" altLang="ko-KR" dirty="0"/>
              <a:t>2</a:t>
            </a:r>
            <a:r>
              <a:rPr lang="ko-KR" altLang="en-US" dirty="0"/>
              <a:t>번의 결과를 참고하여 제직중인 사원이면 이름과 현재의 직책을 </a:t>
            </a:r>
            <a:r>
              <a:rPr lang="ko-KR" altLang="en-US" dirty="0" err="1"/>
              <a:t>출력하시오</a:t>
            </a:r>
            <a:r>
              <a:rPr lang="en-US" altLang="ko-KR" dirty="0"/>
              <a:t>.</a:t>
            </a:r>
          </a:p>
          <a:p>
            <a:pPr marL="342900" indent="-342900">
              <a:buFontTx/>
              <a:buAutoNum type="arabicPeriod"/>
            </a:pPr>
            <a:r>
              <a:rPr lang="en-US" altLang="ko-KR" dirty="0"/>
              <a:t>Finance </a:t>
            </a:r>
            <a:r>
              <a:rPr lang="ko-KR" altLang="en-US" dirty="0"/>
              <a:t>부서에 근무하는 사원의 이름</a:t>
            </a:r>
            <a:r>
              <a:rPr lang="en-US" altLang="ko-KR" dirty="0"/>
              <a:t>, </a:t>
            </a:r>
            <a:r>
              <a:rPr lang="ko-KR" altLang="en-US" dirty="0"/>
              <a:t>입사일자</a:t>
            </a:r>
            <a:r>
              <a:rPr lang="en-US" altLang="ko-KR" dirty="0"/>
              <a:t>, </a:t>
            </a:r>
            <a:r>
              <a:rPr lang="ko-KR" altLang="en-US" dirty="0" err="1"/>
              <a:t>근무년수를</a:t>
            </a:r>
            <a:r>
              <a:rPr lang="ko-KR" altLang="en-US" dirty="0"/>
              <a:t> </a:t>
            </a:r>
            <a:r>
              <a:rPr lang="ko-KR" altLang="en-US" dirty="0" err="1"/>
              <a:t>출력하시오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위 </a:t>
            </a:r>
            <a:r>
              <a:rPr lang="en-US" altLang="ko-KR" dirty="0"/>
              <a:t>4</a:t>
            </a:r>
            <a:r>
              <a:rPr lang="ko-KR" altLang="en-US" dirty="0"/>
              <a:t>번을 </a:t>
            </a:r>
            <a:r>
              <a:rPr lang="en-US" altLang="ko-KR" dirty="0"/>
              <a:t>join </a:t>
            </a:r>
            <a:r>
              <a:rPr lang="ko-KR" altLang="en-US" dirty="0"/>
              <a:t>을 이용하지 않고 </a:t>
            </a:r>
            <a:r>
              <a:rPr lang="ko-KR" altLang="en-US" dirty="0" err="1"/>
              <a:t>처리하시오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>
                <a:highlight>
                  <a:srgbClr val="FFFF00"/>
                </a:highlight>
              </a:rPr>
              <a:t>현재 재직 중인 사원 중에서 급여가 가장 많은 사원의 </a:t>
            </a:r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/>
              <a:t>부서</a:t>
            </a:r>
            <a:r>
              <a:rPr lang="en-US" altLang="ko-KR" dirty="0"/>
              <a:t>,</a:t>
            </a:r>
            <a:r>
              <a:rPr lang="ko-KR" altLang="en-US" dirty="0"/>
              <a:t>직책</a:t>
            </a:r>
            <a:r>
              <a:rPr lang="en-US" altLang="ko-KR" dirty="0"/>
              <a:t>, </a:t>
            </a:r>
            <a:r>
              <a:rPr lang="ko-KR" altLang="en-US" dirty="0"/>
              <a:t>급여를 </a:t>
            </a:r>
            <a:r>
              <a:rPr lang="ko-KR" altLang="en-US" dirty="0" err="1"/>
              <a:t>출력하시오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>
                <a:highlight>
                  <a:srgbClr val="FFFF00"/>
                </a:highlight>
              </a:rPr>
              <a:t>위 </a:t>
            </a:r>
            <a:r>
              <a:rPr lang="en-US" altLang="ko-KR" dirty="0">
                <a:highlight>
                  <a:srgbClr val="FFFF00"/>
                </a:highlight>
              </a:rPr>
              <a:t>6</a:t>
            </a:r>
            <a:r>
              <a:rPr lang="ko-KR" altLang="en-US" dirty="0">
                <a:highlight>
                  <a:srgbClr val="FFFF00"/>
                </a:highlight>
              </a:rPr>
              <a:t>번을 </a:t>
            </a:r>
            <a:r>
              <a:rPr lang="en-US" altLang="ko-KR" dirty="0">
                <a:highlight>
                  <a:srgbClr val="FFFF00"/>
                </a:highlight>
              </a:rPr>
              <a:t>join </a:t>
            </a:r>
            <a:r>
              <a:rPr lang="ko-KR" altLang="en-US" dirty="0">
                <a:highlight>
                  <a:srgbClr val="FFFF00"/>
                </a:highlight>
              </a:rPr>
              <a:t>을 이용하지 않고 </a:t>
            </a:r>
            <a:r>
              <a:rPr lang="ko-KR" altLang="en-US" dirty="0" err="1">
                <a:highlight>
                  <a:srgbClr val="FFFF00"/>
                </a:highlight>
              </a:rPr>
              <a:t>처리하시오</a:t>
            </a:r>
            <a:r>
              <a:rPr lang="en-US" altLang="ko-KR" dirty="0">
                <a:highlight>
                  <a:srgbClr val="FFFF00"/>
                </a:highlight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퇴사한 직원의 이름</a:t>
            </a:r>
            <a:r>
              <a:rPr lang="en-US" altLang="ko-KR" dirty="0"/>
              <a:t>, </a:t>
            </a:r>
            <a:r>
              <a:rPr lang="ko-KR" altLang="en-US" dirty="0"/>
              <a:t>입사일자</a:t>
            </a:r>
            <a:r>
              <a:rPr lang="en-US" altLang="ko-KR" dirty="0"/>
              <a:t>, </a:t>
            </a:r>
            <a:r>
              <a:rPr lang="ko-KR" altLang="en-US" dirty="0"/>
              <a:t>퇴사일을 </a:t>
            </a:r>
            <a:r>
              <a:rPr lang="ko-KR" altLang="en-US" dirty="0" err="1"/>
              <a:t>출력하시오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87082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1477</TotalTime>
  <Words>99</Words>
  <Application>Microsoft Office PowerPoint</Application>
  <PresentationFormat>화면 슬라이드 쇼(4:3)</PresentationFormat>
  <Paragraphs>10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Wingdings</vt:lpstr>
      <vt:lpstr>Wingdings 2</vt:lpstr>
      <vt:lpstr>가을</vt:lpstr>
      <vt:lpstr>Inner Join(내부조인)</vt:lpstr>
    </vt:vector>
  </TitlesOfParts>
  <Company>korea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프로그래밍 실습</dc:title>
  <dc:creator>lee</dc:creator>
  <cp:lastModifiedBy>ASIA_12</cp:lastModifiedBy>
  <cp:revision>95</cp:revision>
  <dcterms:created xsi:type="dcterms:W3CDTF">2012-03-05T15:43:46Z</dcterms:created>
  <dcterms:modified xsi:type="dcterms:W3CDTF">2020-08-14T09:36:33Z</dcterms:modified>
</cp:coreProperties>
</file>