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1"/>
    <p:restoredTop sz="94629"/>
  </p:normalViewPr>
  <p:slideViewPr>
    <p:cSldViewPr snapToGrid="0" snapToObjects="1">
      <p:cViewPr varScale="1">
        <p:scale>
          <a:sx n="94" d="100"/>
          <a:sy n="94" d="100"/>
        </p:scale>
        <p:origin x="20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09E82-5801-224E-AA28-48801BC22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083" y="955345"/>
            <a:ext cx="7119940" cy="5042464"/>
          </a:xfrm>
        </p:spPr>
        <p:txBody>
          <a:bodyPr>
            <a:normAutofit/>
          </a:bodyPr>
          <a:lstStyle/>
          <a:p>
            <a:r>
              <a:rPr lang="de-CH" sz="4800" dirty="0"/>
              <a:t>Welches sind die 3 </a:t>
            </a:r>
            <a:r>
              <a:rPr lang="de-CH" sz="4800" dirty="0" err="1"/>
              <a:t>überzeugensten</a:t>
            </a:r>
            <a:r>
              <a:rPr lang="de-CH" sz="4800" dirty="0"/>
              <a:t> Verletzungen von Rationalität?</a:t>
            </a:r>
            <a:br>
              <a:rPr lang="de-CH" sz="4800" dirty="0"/>
            </a:br>
            <a:br>
              <a:rPr lang="de-CH" sz="4800" dirty="0"/>
            </a:br>
            <a:r>
              <a:rPr lang="de-CH" sz="4800" dirty="0"/>
              <a:t> </a:t>
            </a:r>
            <a:br>
              <a:rPr lang="de-CH" dirty="0"/>
            </a:br>
            <a:r>
              <a:rPr lang="de-CH" sz="3200" dirty="0"/>
              <a:t>Trefft eine Auswahl und begründet diese.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53747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39D9B-D388-184B-81B1-6E515652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Verletzungen von Rationalität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0382DC-FA75-1846-86D8-0DC288C11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7563" y="1596787"/>
            <a:ext cx="7796540" cy="3716177"/>
          </a:xfrm>
        </p:spPr>
        <p:txBody>
          <a:bodyPr/>
          <a:lstStyle/>
          <a:p>
            <a:r>
              <a:rPr lang="de-DE" dirty="0"/>
              <a:t>Rationalität: Vorhandensein aller möglichen Informationen (wenn wir fähig wären, alle Informationen aufzunehmen). Homo Oeconomicus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06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3ADBA-44C6-7C49-89AA-D4524273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1. </a:t>
            </a:r>
            <a:r>
              <a:rPr lang="de-DE" dirty="0" err="1"/>
              <a:t>Framing</a:t>
            </a:r>
            <a:r>
              <a:rPr lang="de-DE" dirty="0"/>
              <a:t> </a:t>
            </a:r>
            <a:r>
              <a:rPr lang="de-DE" dirty="0" err="1"/>
              <a:t>effect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766D2-410F-AE46-AE96-9CA8D385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5079" y="1448556"/>
            <a:ext cx="7796540" cy="2963656"/>
          </a:xfrm>
        </p:spPr>
        <p:txBody>
          <a:bodyPr/>
          <a:lstStyle/>
          <a:p>
            <a:r>
              <a:rPr lang="de-DE" dirty="0"/>
              <a:t>Abhängig von Formulierung von Fragen</a:t>
            </a:r>
          </a:p>
          <a:p>
            <a:r>
              <a:rPr lang="de-DE" dirty="0"/>
              <a:t>Bricht die Axiome von der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utility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(</a:t>
            </a:r>
            <a:r>
              <a:rPr lang="de-DE" dirty="0" err="1"/>
              <a:t>invariance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dominance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38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18C67-3E6F-9144-B10E-19832304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2. Illusion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validity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809758-A509-034D-807F-10035ABC6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518" y="1583140"/>
            <a:ext cx="7796540" cy="3716177"/>
          </a:xfrm>
        </p:spPr>
        <p:txBody>
          <a:bodyPr/>
          <a:lstStyle/>
          <a:p>
            <a:r>
              <a:rPr lang="de-DE" dirty="0"/>
              <a:t>Auch Experten sind dem ausgesetzt, obwohl es ihnen bekannt ist</a:t>
            </a:r>
          </a:p>
          <a:p>
            <a:r>
              <a:rPr lang="de-DE" dirty="0"/>
              <a:t>Sehr schwierig zu vermeiden</a:t>
            </a:r>
          </a:p>
          <a:p>
            <a:r>
              <a:rPr lang="de-DE" dirty="0"/>
              <a:t>Schwere Folgen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15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3181A-DD77-904B-A38D-6DC56B0E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3. </a:t>
            </a:r>
            <a:r>
              <a:rPr lang="de-DE" dirty="0" err="1"/>
              <a:t>Anchoring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4AF799-6977-AD47-BC40-1E461AC98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390" y="1665026"/>
            <a:ext cx="7796540" cy="3129323"/>
          </a:xfrm>
        </p:spPr>
        <p:txBody>
          <a:bodyPr/>
          <a:lstStyle/>
          <a:p>
            <a:r>
              <a:rPr lang="de-DE" dirty="0"/>
              <a:t>Irrelevanter Anker(wert) wird verwendet um nachfolgende Einschätzungen zu treffen</a:t>
            </a:r>
          </a:p>
          <a:p>
            <a:r>
              <a:rPr lang="de-DE" dirty="0"/>
              <a:t>Hat teilweise nichts mit einander zu tun</a:t>
            </a:r>
          </a:p>
          <a:p>
            <a:r>
              <a:rPr lang="de-DE" dirty="0"/>
              <a:t>Selbst wenn Anker relevant ist </a:t>
            </a:r>
            <a:r>
              <a:rPr lang="de-DE" dirty="0" err="1"/>
              <a:t>adjustment</a:t>
            </a:r>
            <a:r>
              <a:rPr lang="de-DE" dirty="0"/>
              <a:t> ungenügend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022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114</Words>
  <Application>Microsoft Macintosh PowerPoint</Application>
  <PresentationFormat>Breitbild</PresentationFormat>
  <Paragraphs>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Welches sind die 3 überzeugensten Verletzungen von Rationalität?    Trefft eine Auswahl und begründet diese.</vt:lpstr>
      <vt:lpstr>Verletzungen von Rationalität</vt:lpstr>
      <vt:lpstr>1. Framing effect</vt:lpstr>
      <vt:lpstr>2. Illusion of validity</vt:lpstr>
      <vt:lpstr>3. Anchoring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Welches sind die 3 überzeugensten Verletzungen von Rationalität? Trefft eine Auswahl und begründet diese. </dc:title>
  <dc:creator>Microsoft Office-Benutzer</dc:creator>
  <cp:lastModifiedBy>Microsoft Office-Benutzer</cp:lastModifiedBy>
  <cp:revision>5</cp:revision>
  <dcterms:created xsi:type="dcterms:W3CDTF">2020-09-29T12:19:51Z</dcterms:created>
  <dcterms:modified xsi:type="dcterms:W3CDTF">2020-09-29T13:22:06Z</dcterms:modified>
</cp:coreProperties>
</file>