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5A0E2-9637-44A6-BFD7-2A2E07C7C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8C7F91-9F50-410A-B0AC-D8AD0A136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9A3FA-701F-4B79-B693-47533659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09DAD-E3AC-41E3-AC29-B9DAE21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5E22A-2BA7-45AE-BA24-1A5F6ACB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043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F9F6-881A-4A50-949F-703657F7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D2D120-E089-4008-BA75-4DA8B3355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B693E-0D5F-48B6-86EE-25ACEA28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826A4-BAAF-4310-A137-A145CCBE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2D83DD-67A8-4312-A963-1AA046ED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051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C181CF-514E-4F8E-984C-61C7011BB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86AA43-26C2-43B3-A580-23C73292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A992-B601-4021-BB4D-6B590320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BCA7EE-787E-4115-8C3F-DF497CD9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5D47E-503F-4FB7-A432-B21B76AA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900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65051-46EB-46C0-A301-A163F278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CF598-E85B-4A32-B9D5-DCA63F13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92C551-96D1-4719-B94C-7EDE0EEE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A118D8-92B2-4F8D-8C26-A8D0BFD3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B8746-6073-4F0D-A024-6A3A6783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85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62894-A1CC-48A8-B01B-54AA8B8A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7718B-2C8D-41B2-A6E7-EF28490A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B9DE76-0A08-4F50-8EEF-8246DFEC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16B7A-DE39-442D-A9A1-A1CD18F3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4984D-558F-434B-ADA7-521E3053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10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ABE0D-44DD-460F-986A-4A608664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41D3E-38BC-4724-BB4D-6E6168A9F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005B44-CEE6-407F-87F4-C11430BC2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C204E4-E231-4FE2-B2BA-698C66EE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BCD587-0EB8-420A-9A0E-BE807DB1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89A47-C2CE-42AA-9F0F-BFCCA149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7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78FD8-5473-4F43-9AD1-82EF8930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610705-561E-4778-B110-2B203E6BF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C7906F-A73E-4666-84EE-9BA5CC8B2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C95160-41CC-4192-A999-9AB8C733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CF8A2D-C7DA-4A29-AF66-E9F7BF967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ED9667-57E4-4A21-BE81-181E18B1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A02784-7871-44DC-9B03-178E46C4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E14BAC-430A-4D89-B947-21B3FF61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20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D2563-02E4-4765-ACFB-6D104CEA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2B1500-1806-4951-A275-E43956FF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1F6A-012A-4704-B182-B8CC120D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914F4B-3253-4185-8D77-2C173998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8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BAEBC9-20E4-4672-A375-3E3BCC73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CA9405-42D8-4C09-B7D6-F8389A2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AFC21E-AF0E-4BC5-991A-935F027E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02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F1840-1182-4491-99AB-79F274F0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097EF-B695-4F6B-8910-BD95262C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A924FB-D693-4556-B588-A99F0264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63DB6C-0531-4AC5-B0D3-35F61F9E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712C43-4745-457E-B498-0BA2F6CA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E470D3-DDA0-47A3-B217-EEE3B5AA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063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926C4-D378-4E23-9940-B72E6981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5BF7AE-72F9-4531-A2EC-C4A8424EA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86E9F2-A0BA-430E-B78E-D0EA5131F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CC7A72-D0EA-43A5-82D0-4B9CE79C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D7083B-D121-4E0E-8C63-9F63B6C1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E4C2CD-ECC9-4EEE-9FF2-39907D10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60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D26136-4720-4706-8C28-AEC66582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A2E3C-39CF-4E0E-9BA2-18C2D909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59E90-84B7-4003-BC42-C39542DEB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D784-A738-41AE-9AEE-A55100CFBEC3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DDB47-531F-4FC2-AA4B-00FC57E30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8988D-3CBC-45FF-B0CE-5C502E57A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A6B6-B3AB-401E-827B-D2545000F2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718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2B784-9FD4-4322-A20C-F96902918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4. </a:t>
            </a:r>
            <a:r>
              <a:rPr lang="de-CH" sz="4400" dirty="0"/>
              <a:t>Gute Entscheidungen nach </a:t>
            </a:r>
            <a:r>
              <a:rPr lang="de-CH" b="1" dirty="0"/>
              <a:t>Bernoulli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E67A0F-4CEB-4DAB-8902-92F9BEC14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10.10.2017</a:t>
            </a:r>
          </a:p>
        </p:txBody>
      </p:sp>
    </p:spTree>
    <p:extLst>
      <p:ext uri="{BB962C8B-B14F-4D97-AF65-F5344CB8AC3E}">
        <p14:creationId xmlns:p14="http://schemas.microsoft.com/office/powerpoint/2010/main" val="21327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98741-4510-4EDF-9220-F6607BA6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D2636-77EE-4027-825C-94FBC30E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 gibt Utility nicht nur Erwartungswert</a:t>
            </a:r>
          </a:p>
          <a:p>
            <a:r>
              <a:rPr lang="de-CH" dirty="0"/>
              <a:t>Parameter berücksichtigen bei Entscheidungen, die auf Utility wirken</a:t>
            </a:r>
          </a:p>
        </p:txBody>
      </p:sp>
    </p:spTree>
    <p:extLst>
      <p:ext uri="{BB962C8B-B14F-4D97-AF65-F5344CB8AC3E}">
        <p14:creationId xmlns:p14="http://schemas.microsoft.com/office/powerpoint/2010/main" val="141818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BD3D7-25DC-4BE4-9A9B-FE435710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21642-E972-41E1-8CAF-FF983693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CD2D17-7158-4ADB-88BC-9893B539F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8" t="24141" r="35485" b="21901"/>
          <a:stretch/>
        </p:blipFill>
        <p:spPr>
          <a:xfrm>
            <a:off x="838200" y="1825625"/>
            <a:ext cx="6005416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693C387-24D3-474D-A5A3-2D38D6BA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81" y="2415582"/>
            <a:ext cx="3469930" cy="2170553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10F0395-E766-4FC6-A619-215AAFDC8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410279"/>
            <a:ext cx="2328672" cy="222887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2C3EF5-2EF8-4A5F-9491-6F6030F6A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307518"/>
            <a:ext cx="2488476" cy="2102762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50F5BB0-CAA6-4072-8C35-B2726D73A6EB}"/>
              </a:ext>
            </a:extLst>
          </p:cNvPr>
          <p:cNvSpPr txBox="1">
            <a:spLocks/>
          </p:cNvSpPr>
          <p:nvPr/>
        </p:nvSpPr>
        <p:spPr>
          <a:xfrm>
            <a:off x="3226837" y="2913905"/>
            <a:ext cx="10515600" cy="992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6600" dirty="0"/>
              <a:t>		=</a:t>
            </a:r>
            <a:r>
              <a:rPr lang="de-CH" sz="6000" dirty="0"/>
              <a:t> k log(w) + Konstante</a:t>
            </a:r>
            <a:endParaRPr lang="de-CH" sz="6600" dirty="0"/>
          </a:p>
          <a:p>
            <a:pPr marL="0" indent="0">
              <a:buFont typeface="Arial" panose="020B0604020202020204" pitchFamily="34" charset="0"/>
              <a:buNone/>
            </a:pPr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332600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3D15D-1E58-43BD-BE5F-55688DEC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Gute Entscheidungen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40F39-A668-49D6-BE95-C883A9E7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Nutzen ist zentral</a:t>
            </a:r>
          </a:p>
          <a:p>
            <a:r>
              <a:rPr lang="de-CH" dirty="0"/>
              <a:t>Erwarteter Nutzen ist entscheidend</a:t>
            </a:r>
          </a:p>
          <a:p>
            <a:r>
              <a:rPr lang="de-CH" dirty="0"/>
              <a:t>Wichtiger als erwarteter Wert</a:t>
            </a:r>
          </a:p>
          <a:p>
            <a:r>
              <a:rPr lang="de-CH" dirty="0"/>
              <a:t>Nutzen abhängig von Situation, verschiedene Aspekte</a:t>
            </a:r>
          </a:p>
          <a:p>
            <a:pPr lvl="2"/>
            <a:r>
              <a:rPr lang="de-CH" dirty="0"/>
              <a:t>Materielles Vermögen</a:t>
            </a:r>
          </a:p>
          <a:p>
            <a:pPr lvl="2"/>
            <a:r>
              <a:rPr lang="de-CH" dirty="0"/>
              <a:t>Immaterielles Vermögen</a:t>
            </a:r>
          </a:p>
          <a:p>
            <a:pPr lvl="2"/>
            <a:r>
              <a:rPr lang="de-CH" dirty="0"/>
              <a:t>Dringlichkeit</a:t>
            </a:r>
          </a:p>
          <a:p>
            <a:pPr lvl="2"/>
            <a:r>
              <a:rPr lang="de-CH" dirty="0"/>
              <a:t>Situative Ansprüche (Mafia-Schulden, Emotionalität)</a:t>
            </a:r>
          </a:p>
          <a:p>
            <a:pPr lvl="2"/>
            <a:endParaRPr lang="de-CH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08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4. Gute Entscheidungen nach Bernoulli</vt:lpstr>
      <vt:lpstr>PowerPoint-Präsentation</vt:lpstr>
      <vt:lpstr>PowerPoint-Präsentation</vt:lpstr>
      <vt:lpstr>PowerPoint-Präsentation</vt:lpstr>
      <vt:lpstr>Gute Entscheidungen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Gute Entscheidungen nach Bernoulli</dc:title>
  <dc:creator>Christine Leuthard</dc:creator>
  <cp:lastModifiedBy>Christine Leuthard</cp:lastModifiedBy>
  <cp:revision>5</cp:revision>
  <dcterms:created xsi:type="dcterms:W3CDTF">2017-10-10T12:22:01Z</dcterms:created>
  <dcterms:modified xsi:type="dcterms:W3CDTF">2017-10-10T13:00:23Z</dcterms:modified>
</cp:coreProperties>
</file>