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9"/>
  </p:normalViewPr>
  <p:slideViewPr>
    <p:cSldViewPr snapToGrid="0" snapToObjects="1">
      <p:cViewPr varScale="1">
        <p:scale>
          <a:sx n="74" d="100"/>
          <a:sy n="74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CD08D-9AF6-9246-B3AE-FEE17D81E885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3E76F-E686-624D-B69B-8183C73E61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5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E76F-E686-624D-B69B-8183C73E61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0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E76F-E686-624D-B69B-8183C73E61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2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4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67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9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5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7648-12C0-6649-BD3E-90D66BBE889E}" type="datetimeFigureOut">
              <a:rPr lang="de-DE" smtClean="0"/>
              <a:t>26.09.17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8857-10D7-754A-B3A1-832A95D8A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692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Blaise Pascal &amp;</a:t>
            </a:r>
            <a:br>
              <a:rPr lang="de-DE" dirty="0" smtClean="0"/>
            </a:br>
            <a:r>
              <a:rPr lang="de-DE" dirty="0" smtClean="0"/>
              <a:t>Pierre de Fermat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84349"/>
            <a:ext cx="9144000" cy="1655762"/>
          </a:xfrm>
        </p:spPr>
        <p:txBody>
          <a:bodyPr anchor="ctr"/>
          <a:lstStyle/>
          <a:p>
            <a:r>
              <a:rPr lang="de-DE" dirty="0" smtClean="0"/>
              <a:t>Die Geburtsstunde der Wahrscheinlichkeitsrechnung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Blaise Pascal</a:t>
            </a:r>
            <a:endParaRPr lang="de-DE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" y="1643856"/>
            <a:ext cx="3810000" cy="3987800"/>
          </a:xfrm>
          <a:prstGeom prst="rect">
            <a:avLst/>
          </a:prstGeom>
        </p:spPr>
      </p:pic>
      <p:sp>
        <p:nvSpPr>
          <p:cNvPr id="9" name="Inhaltsplatzhalter 7"/>
          <p:cNvSpPr txBox="1">
            <a:spLocks/>
          </p:cNvSpPr>
          <p:nvPr/>
        </p:nvSpPr>
        <p:spPr>
          <a:xfrm>
            <a:off x="534838" y="6227583"/>
            <a:ext cx="10820550" cy="466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i="1" dirty="0" err="1" smtClean="0"/>
              <a:t>We</a:t>
            </a:r>
            <a:r>
              <a:rPr lang="de-DE" i="1" dirty="0" smtClean="0"/>
              <a:t> </a:t>
            </a:r>
            <a:r>
              <a:rPr lang="de-DE" i="1" dirty="0" err="1" smtClean="0"/>
              <a:t>know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r>
              <a:rPr lang="de-DE" i="1" dirty="0" smtClean="0"/>
              <a:t>, not </a:t>
            </a:r>
            <a:r>
              <a:rPr lang="de-DE" i="1" dirty="0" err="1" smtClean="0"/>
              <a:t>only</a:t>
            </a:r>
            <a:r>
              <a:rPr lang="de-DE" i="1" dirty="0" smtClean="0"/>
              <a:t> </a:t>
            </a:r>
            <a:r>
              <a:rPr lang="de-DE" i="1" dirty="0" err="1" smtClean="0"/>
              <a:t>by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reason</a:t>
            </a:r>
            <a:r>
              <a:rPr lang="de-DE" i="1" dirty="0" smtClean="0"/>
              <a:t>, but also </a:t>
            </a:r>
            <a:r>
              <a:rPr lang="de-DE" i="1" dirty="0" err="1" smtClean="0"/>
              <a:t>by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heart</a:t>
            </a:r>
            <a:r>
              <a:rPr lang="de-DE" i="1" dirty="0" smtClean="0"/>
              <a:t>.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2"/>
          </p:nvPr>
        </p:nvSpPr>
        <p:spPr>
          <a:xfrm>
            <a:off x="6097588" y="1947068"/>
            <a:ext cx="5157787" cy="3684588"/>
          </a:xfrm>
        </p:spPr>
        <p:txBody>
          <a:bodyPr/>
          <a:lstStyle/>
          <a:p>
            <a:r>
              <a:rPr lang="de-DE" dirty="0" smtClean="0"/>
              <a:t>19. Juni 1623 </a:t>
            </a:r>
            <a:r>
              <a:rPr lang="mr-IN" dirty="0" smtClean="0"/>
              <a:t>–</a:t>
            </a:r>
            <a:r>
              <a:rPr lang="de-DE" dirty="0" smtClean="0"/>
              <a:t> 19. August 1662</a:t>
            </a:r>
          </a:p>
          <a:p>
            <a:r>
              <a:rPr lang="de-DE" dirty="0" smtClean="0"/>
              <a:t>Mathematiker, Physiker, Literat und christlicher Philosoph </a:t>
            </a:r>
          </a:p>
          <a:p>
            <a:r>
              <a:rPr lang="de-DE" dirty="0" smtClean="0"/>
              <a:t>Erfinder der mechanische Rechenmaschine (Pascaline) mit nur 18 Jahren</a:t>
            </a:r>
          </a:p>
          <a:p>
            <a:r>
              <a:rPr lang="de-DE" dirty="0" err="1" smtClean="0"/>
              <a:t>Pascal‘sche</a:t>
            </a:r>
            <a:r>
              <a:rPr lang="de-DE" dirty="0" smtClean="0"/>
              <a:t> Dreieck</a:t>
            </a:r>
          </a:p>
          <a:p>
            <a:r>
              <a:rPr lang="de-DE" dirty="0" smtClean="0"/>
              <a:t>Einheit des Luftdrucks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7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396477" cy="669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err="1" smtClean="0"/>
              <a:t>Pascal‘sche</a:t>
            </a:r>
            <a:r>
              <a:rPr lang="de-DE" sz="5400" b="1" dirty="0" smtClean="0"/>
              <a:t> Wette</a:t>
            </a:r>
            <a:endParaRPr lang="de-DE" sz="5400" b="1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39580"/>
            <a:ext cx="1039180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Pascal argumentiert, es sei stets eine bessere </a:t>
            </a:r>
            <a:r>
              <a:rPr lang="de-DE" sz="4000" dirty="0" smtClean="0"/>
              <a:t>„Wette“, an </a:t>
            </a:r>
            <a:r>
              <a:rPr lang="de-DE" sz="4000" dirty="0"/>
              <a:t>Gott zu glauben, weil der </a:t>
            </a:r>
            <a:r>
              <a:rPr lang="de-DE" sz="4000" dirty="0" smtClean="0"/>
              <a:t>Erwartungswert des </a:t>
            </a:r>
            <a:r>
              <a:rPr lang="de-DE" sz="4000" dirty="0"/>
              <a:t>Gewinns, der durch Glauben an einen Gott erreicht werden könne, stets größer sei als der Erwartungswert im Fall des Unglaubens.</a:t>
            </a:r>
          </a:p>
        </p:txBody>
      </p:sp>
    </p:spTree>
    <p:extLst>
      <p:ext uri="{BB962C8B-B14F-4D97-AF65-F5344CB8AC3E}">
        <p14:creationId xmlns:p14="http://schemas.microsoft.com/office/powerpoint/2010/main" val="19889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Pierre de Fermat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1607 </a:t>
            </a:r>
            <a:r>
              <a:rPr lang="mr-IN" dirty="0" smtClean="0"/>
              <a:t>–</a:t>
            </a:r>
            <a:r>
              <a:rPr lang="de-DE" dirty="0" smtClean="0"/>
              <a:t> 12. Januar 1665</a:t>
            </a:r>
          </a:p>
          <a:p>
            <a:r>
              <a:rPr lang="de-DE" dirty="0" smtClean="0"/>
              <a:t>Französischer Mathematiker und Jurist</a:t>
            </a:r>
          </a:p>
          <a:p>
            <a:r>
              <a:rPr lang="de-DE" dirty="0" smtClean="0"/>
              <a:t>Pascal und die Berechnung des Glücks (Geburt der Wahrscheinlichkeitsrechnung)</a:t>
            </a:r>
          </a:p>
          <a:p>
            <a:r>
              <a:rPr lang="de-DE" dirty="0" smtClean="0"/>
              <a:t>Mathematik war seine Freizeitbeschäftigung</a:t>
            </a:r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9026" y="1053515"/>
            <a:ext cx="4752974" cy="57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90500" y="25400"/>
            <a:ext cx="11811000" cy="68072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00177" y="2538982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Ende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366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Breitbild</PresentationFormat>
  <Paragraphs>19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Office-Design</vt:lpstr>
      <vt:lpstr>Blaise Pascal &amp; Pierre de Fermat</vt:lpstr>
      <vt:lpstr>Blaise Pascal</vt:lpstr>
      <vt:lpstr>Pascal‘sche Wette</vt:lpstr>
      <vt:lpstr>Pierre de Fermat</vt:lpstr>
      <vt:lpstr>Ende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Blaise Pascal &amp; Pierre de Fermat</dc:title>
  <dc:creator>Celine Rudin</dc:creator>
  <cp:lastModifiedBy>Celine Rudin</cp:lastModifiedBy>
  <cp:revision>6</cp:revision>
  <dcterms:created xsi:type="dcterms:W3CDTF">2017-09-26T12:23:36Z</dcterms:created>
  <dcterms:modified xsi:type="dcterms:W3CDTF">2017-09-26T13:03:03Z</dcterms:modified>
</cp:coreProperties>
</file>