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66755"/>
  </p:normalViewPr>
  <p:slideViewPr>
    <p:cSldViewPr snapToGrid="0" snapToObjects="1">
      <p:cViewPr varScale="1">
        <p:scale>
          <a:sx n="62" d="100"/>
          <a:sy n="62" d="100"/>
        </p:scale>
        <p:origin x="19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7A611-713E-1C47-97FB-B2EC1929B84B}" type="datetimeFigureOut">
              <a:rPr lang="de-DE" smtClean="0"/>
              <a:t>10.10.17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10B52-7B92-CA47-A97F-C9AD9F07D5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23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Daniel Bernoulli war ein</a:t>
            </a:r>
            <a:r>
              <a:rPr lang="de-DE" baseline="0" dirty="0" smtClean="0"/>
              <a:t> Basler Mathematiker und Physiker aus einer </a:t>
            </a:r>
            <a:r>
              <a:rPr lang="de-DE" baseline="0" dirty="0" err="1" smtClean="0"/>
              <a:t>grossen</a:t>
            </a:r>
            <a:r>
              <a:rPr lang="de-DE" baseline="0" dirty="0" smtClean="0"/>
              <a:t> wichtigen Mathematiker Familie.</a:t>
            </a:r>
          </a:p>
          <a:p>
            <a:r>
              <a:rPr lang="de-DE" baseline="0" dirty="0" smtClean="0"/>
              <a:t>Sein Cousin Nikolaus I. entwickelte 1713 das St. Petersburg Paradox (1713). Nächste Folie.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0B52-7B92-CA47-A97F-C9AD9F07D59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498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400" baseline="0" dirty="0" smtClean="0"/>
              <a:t>Daniel Bernoulli war Schüler von Gottfried Wilhelm Leibniz und hat mit Leonard Euler an den gleichnamigen Gleichungen gearbeitet.</a:t>
            </a:r>
          </a:p>
          <a:p>
            <a:r>
              <a:rPr lang="de-DE" sz="1400" baseline="0" dirty="0" smtClean="0"/>
              <a:t>Er nahm 1725 eine Professur in St. Petersburg an und kehrte 1733 zurück nach Basel. </a:t>
            </a:r>
          </a:p>
          <a:p>
            <a:r>
              <a:rPr lang="de-DE" sz="1400" baseline="0" dirty="0" smtClean="0"/>
              <a:t>5 Jahre später erschien die Lösung von Daniel Bernoulli für das St. Petersburger Paradoxon, die auch in den St. Petersburger Schriften präsentiert wurden.</a:t>
            </a:r>
          </a:p>
          <a:p>
            <a:r>
              <a:rPr lang="de-DE" sz="1400" baseline="0" dirty="0" smtClean="0"/>
              <a:t>Des Weiteren ist nach ihm die Bernoulli Gleichung benannt, die bis heute sehr wichtig ist für die Hydraulik und Aerodynamik. </a:t>
            </a:r>
            <a:endParaRPr lang="de-DE" sz="14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0B52-7B92-CA47-A97F-C9AD9F07D59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238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7BBC-4368-C14B-B4B3-A408F813BC15}" type="datetimeFigureOut">
              <a:rPr lang="de-DE" smtClean="0"/>
              <a:t>10.10.17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6365-0C8E-BF47-AD40-C0C8657C8A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1792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7BBC-4368-C14B-B4B3-A408F813BC15}" type="datetimeFigureOut">
              <a:rPr lang="de-DE" smtClean="0"/>
              <a:t>10.10.17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6365-0C8E-BF47-AD40-C0C8657C8A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0346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7BBC-4368-C14B-B4B3-A408F813BC15}" type="datetimeFigureOut">
              <a:rPr lang="de-DE" smtClean="0"/>
              <a:t>10.10.17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6365-0C8E-BF47-AD40-C0C8657C8A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51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7BBC-4368-C14B-B4B3-A408F813BC15}" type="datetimeFigureOut">
              <a:rPr lang="de-DE" smtClean="0"/>
              <a:t>10.10.17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6365-0C8E-BF47-AD40-C0C8657C8A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7731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7BBC-4368-C14B-B4B3-A408F813BC15}" type="datetimeFigureOut">
              <a:rPr lang="de-DE" smtClean="0"/>
              <a:t>10.10.17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6365-0C8E-BF47-AD40-C0C8657C8A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864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7BBC-4368-C14B-B4B3-A408F813BC15}" type="datetimeFigureOut">
              <a:rPr lang="de-DE" smtClean="0"/>
              <a:t>10.10.17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6365-0C8E-BF47-AD40-C0C8657C8A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163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7BBC-4368-C14B-B4B3-A408F813BC15}" type="datetimeFigureOut">
              <a:rPr lang="de-DE" smtClean="0"/>
              <a:t>10.10.17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6365-0C8E-BF47-AD40-C0C8657C8A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1766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7BBC-4368-C14B-B4B3-A408F813BC15}" type="datetimeFigureOut">
              <a:rPr lang="de-DE" smtClean="0"/>
              <a:t>10.10.17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6365-0C8E-BF47-AD40-C0C8657C8A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000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7BBC-4368-C14B-B4B3-A408F813BC15}" type="datetimeFigureOut">
              <a:rPr lang="de-DE" smtClean="0"/>
              <a:t>10.10.17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6365-0C8E-BF47-AD40-C0C8657C8A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535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7BBC-4368-C14B-B4B3-A408F813BC15}" type="datetimeFigureOut">
              <a:rPr lang="de-DE" smtClean="0"/>
              <a:t>10.10.17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6365-0C8E-BF47-AD40-C0C8657C8A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426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7BBC-4368-C14B-B4B3-A408F813BC15}" type="datetimeFigureOut">
              <a:rPr lang="de-DE" smtClean="0"/>
              <a:t>10.10.17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6365-0C8E-BF47-AD40-C0C8657C8A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75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37BBC-4368-C14B-B4B3-A408F813BC15}" type="datetimeFigureOut">
              <a:rPr lang="de-DE" smtClean="0"/>
              <a:t>10.10.17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86365-0C8E-BF47-AD40-C0C8657C8A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662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399" y="237067"/>
            <a:ext cx="10143067" cy="6278033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6471138" y="5120640"/>
            <a:ext cx="1434905" cy="2813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895883" cy="1168253"/>
          </a:xfrm>
          <a:solidFill>
            <a:schemeClr val="tx1">
              <a:lumMod val="50000"/>
              <a:lumOff val="50000"/>
            </a:schemeClr>
          </a:solidFill>
        </p:spPr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</a:rPr>
              <a:t>Daniel Bernoulli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Schweizer Mathematiker und Physiker</a:t>
            </a:r>
          </a:p>
          <a:p>
            <a:r>
              <a:rPr lang="de-DE" dirty="0" smtClean="0"/>
              <a:t>Bernoulli Gleichung für Hydraulik und Aerodynamik</a:t>
            </a:r>
          </a:p>
          <a:p>
            <a:r>
              <a:rPr lang="de-DE" dirty="0"/>
              <a:t>Daniel Bernoulli: geboren in Groningen (NL</a:t>
            </a:r>
            <a:r>
              <a:rPr lang="de-DE" dirty="0" smtClean="0"/>
              <a:t>) 08.02.1700	gestorben </a:t>
            </a:r>
            <a:r>
              <a:rPr lang="de-DE" dirty="0"/>
              <a:t>in </a:t>
            </a:r>
            <a:r>
              <a:rPr lang="de-DE" dirty="0" smtClean="0"/>
              <a:t>Basel 17.03.1782</a:t>
            </a:r>
          </a:p>
          <a:p>
            <a:r>
              <a:rPr lang="de-DE" dirty="0" err="1" smtClean="0"/>
              <a:t>Pra</a:t>
            </a:r>
            <a:r>
              <a:rPr lang="de-DE" dirty="0" err="1"/>
              <a:t>̈sentation</a:t>
            </a:r>
            <a:r>
              <a:rPr lang="de-DE" dirty="0"/>
              <a:t> </a:t>
            </a:r>
            <a:r>
              <a:rPr lang="de-DE" dirty="0" smtClean="0"/>
              <a:t>und </a:t>
            </a:r>
            <a:r>
              <a:rPr lang="de-DE" dirty="0" err="1"/>
              <a:t>Lösung</a:t>
            </a:r>
            <a:r>
              <a:rPr lang="de-DE" dirty="0"/>
              <a:t> des St. Petersburg Paradox (in den St. Petersburger Schriften) 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083" y="0"/>
            <a:ext cx="2844800" cy="289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6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Macintosh PowerPoint</Application>
  <PresentationFormat>Breitbild</PresentationFormat>
  <Paragraphs>15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Office-Design</vt:lpstr>
      <vt:lpstr>PowerPoint-Präsentation</vt:lpstr>
      <vt:lpstr>Daniel Bernoulli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Tina Mitrovic</dc:creator>
  <cp:lastModifiedBy>Tina Mitrovic</cp:lastModifiedBy>
  <cp:revision>6</cp:revision>
  <dcterms:created xsi:type="dcterms:W3CDTF">2017-10-10T12:19:19Z</dcterms:created>
  <dcterms:modified xsi:type="dcterms:W3CDTF">2017-10-10T13:19:05Z</dcterms:modified>
</cp:coreProperties>
</file>