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2B19-1382-46C1-A86C-28A79251C27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DE45-3F42-4D7D-A689-65B12C66CB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2B19-1382-46C1-A86C-28A79251C27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DE45-3F42-4D7D-A689-65B12C66CB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2B19-1382-46C1-A86C-28A79251C27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DE45-3F42-4D7D-A689-65B12C66CB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6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2B19-1382-46C1-A86C-28A79251C27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DE45-3F42-4D7D-A689-65B12C66CB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2B19-1382-46C1-A86C-28A79251C27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DE45-3F42-4D7D-A689-65B12C66CB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9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2B19-1382-46C1-A86C-28A79251C27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DE45-3F42-4D7D-A689-65B12C66CB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2B19-1382-46C1-A86C-28A79251C27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DE45-3F42-4D7D-A689-65B12C66CB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7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2B19-1382-46C1-A86C-28A79251C27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DE45-3F42-4D7D-A689-65B12C66CB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2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2B19-1382-46C1-A86C-28A79251C27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DE45-3F42-4D7D-A689-65B12C66CB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0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2B19-1382-46C1-A86C-28A79251C27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DE45-3F42-4D7D-A689-65B12C66CB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0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2B19-1382-46C1-A86C-28A79251C27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DE45-3F42-4D7D-A689-65B12C66CB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3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2B19-1382-46C1-A86C-28A79251C27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EDE45-3F42-4D7D-A689-65B12C66CB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1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Moderatoren der durchschnittlichen Distanz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Geographische Distanz </a:t>
            </a:r>
            <a:endParaRPr lang="en-US" dirty="0"/>
          </a:p>
          <a:p>
            <a:pPr lvl="0">
              <a:buFont typeface="Wingdings" panose="05000000000000000000" pitchFamily="2" charset="2"/>
              <a:buChar char="à"/>
            </a:pPr>
            <a:r>
              <a:rPr lang="de-DE" dirty="0" smtClean="0"/>
              <a:t> durchschnittliche </a:t>
            </a:r>
            <a:r>
              <a:rPr lang="de-DE" dirty="0"/>
              <a:t>Distanz zwischen 5 und 7 je nach graphischer Distanz (</a:t>
            </a:r>
            <a:r>
              <a:rPr lang="de-DE" dirty="0" err="1" smtClean="0"/>
              <a:t>Dodds</a:t>
            </a:r>
            <a:r>
              <a:rPr lang="de-DE" dirty="0" smtClean="0"/>
              <a:t> </a:t>
            </a:r>
            <a:r>
              <a:rPr lang="de-DE" dirty="0"/>
              <a:t>et al</a:t>
            </a:r>
            <a:r>
              <a:rPr lang="de-DE" dirty="0" smtClean="0"/>
              <a:t>., 2003) </a:t>
            </a:r>
          </a:p>
          <a:p>
            <a:pPr lvl="0">
              <a:buFont typeface="Wingdings" panose="05000000000000000000" pitchFamily="2" charset="2"/>
              <a:buChar char="à"/>
            </a:pPr>
            <a:endParaRPr lang="de-DE" dirty="0"/>
          </a:p>
          <a:p>
            <a:pPr lvl="0"/>
            <a:r>
              <a:rPr lang="de-DE" dirty="0" err="1" smtClean="0"/>
              <a:t>Bekannschaftsgrade</a:t>
            </a:r>
            <a:r>
              <a:rPr lang="de-DE" dirty="0" smtClean="0"/>
              <a:t> 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à"/>
            </a:pPr>
            <a:r>
              <a:rPr lang="de-DE" dirty="0" smtClean="0"/>
              <a:t> Eher an Freunde als an Verwandte (</a:t>
            </a:r>
            <a:r>
              <a:rPr lang="de-DE" dirty="0" err="1" smtClean="0"/>
              <a:t>Milgram</a:t>
            </a:r>
            <a:r>
              <a:rPr lang="de-DE" dirty="0" smtClean="0"/>
              <a:t>, 1967)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à"/>
            </a:pPr>
            <a:r>
              <a:rPr lang="en-US" dirty="0" smtClean="0"/>
              <a:t> </a:t>
            </a:r>
            <a:r>
              <a:rPr lang="de-DE" dirty="0" smtClean="0"/>
              <a:t>Eher </a:t>
            </a:r>
            <a:r>
              <a:rPr lang="de-DE" dirty="0"/>
              <a:t>Freunde als Verwandte oder geschäftliche Kontakte (</a:t>
            </a:r>
            <a:r>
              <a:rPr lang="de-DE" dirty="0" err="1" smtClean="0"/>
              <a:t>Dodds</a:t>
            </a:r>
            <a:r>
              <a:rPr lang="de-DE" dirty="0" smtClean="0"/>
              <a:t> et al. 2003) 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537029"/>
            <a:ext cx="10515600" cy="5639934"/>
          </a:xfrm>
        </p:spPr>
        <p:txBody>
          <a:bodyPr/>
          <a:lstStyle/>
          <a:p>
            <a:pPr lvl="0"/>
            <a:r>
              <a:rPr lang="de-DE" dirty="0"/>
              <a:t>Geschlecht </a:t>
            </a:r>
            <a:endParaRPr lang="en-US" dirty="0"/>
          </a:p>
          <a:p>
            <a:pPr lvl="0">
              <a:buFont typeface="Wingdings" panose="05000000000000000000" pitchFamily="2" charset="2"/>
              <a:buChar char="à"/>
            </a:pPr>
            <a:r>
              <a:rPr lang="de-DE" dirty="0" smtClean="0"/>
              <a:t> 3-mal </a:t>
            </a:r>
            <a:r>
              <a:rPr lang="de-DE" dirty="0"/>
              <a:t>so wahrscheinlich, </a:t>
            </a:r>
            <a:r>
              <a:rPr lang="de-DE" dirty="0" smtClean="0"/>
              <a:t>dass </a:t>
            </a:r>
            <a:r>
              <a:rPr lang="de-DE" dirty="0"/>
              <a:t>der Ordner als das gleiche Geschlecht weitergesendet wird  (</a:t>
            </a:r>
            <a:r>
              <a:rPr lang="de-DE" dirty="0" err="1" smtClean="0"/>
              <a:t>Milgram</a:t>
            </a:r>
            <a:r>
              <a:rPr lang="de-DE" dirty="0" smtClean="0"/>
              <a:t>, 1967) </a:t>
            </a:r>
          </a:p>
          <a:p>
            <a:pPr lvl="0">
              <a:buFont typeface="Wingdings" panose="05000000000000000000" pitchFamily="2" charset="2"/>
              <a:buChar char="à"/>
            </a:pPr>
            <a:r>
              <a:rPr lang="de-DE" dirty="0" smtClean="0"/>
              <a:t> weiter schicken eher an das gleiche Geschlecht, diese Tendenz erhöht sich, wenn man Ordner von einer Person mit dem gleichen Geschlecht erhält (</a:t>
            </a:r>
            <a:r>
              <a:rPr lang="de-DE" dirty="0" err="1" smtClean="0"/>
              <a:t>Dodds</a:t>
            </a:r>
            <a:r>
              <a:rPr lang="de-DE" dirty="0" smtClean="0"/>
              <a:t> et al. 2003)</a:t>
            </a:r>
          </a:p>
          <a:p>
            <a:pPr lvl="0">
              <a:buFont typeface="Wingdings" panose="05000000000000000000" pitchFamily="2" charset="2"/>
              <a:buChar char="à"/>
            </a:pPr>
            <a:endParaRPr lang="de-DE" dirty="0" smtClean="0"/>
          </a:p>
          <a:p>
            <a:pPr lvl="0"/>
            <a:r>
              <a:rPr lang="de-DE" dirty="0"/>
              <a:t>Soziale oder Geographische Distanz 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à"/>
            </a:pPr>
            <a:r>
              <a:rPr lang="de-DE" dirty="0"/>
              <a:t> </a:t>
            </a:r>
            <a:r>
              <a:rPr lang="de-DE" dirty="0" smtClean="0"/>
              <a:t>Manche </a:t>
            </a:r>
            <a:r>
              <a:rPr lang="de-DE" dirty="0"/>
              <a:t>Ketten kamen sehr weit und wurden erst wenige hundert Meter vor dem Ziel abgebrochen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Schlussfolgerung: Soziale Distanz wiegt teilweise mehr als Geographische </a:t>
            </a:r>
            <a:r>
              <a:rPr lang="de-DE" dirty="0" smtClean="0"/>
              <a:t>Distanz (</a:t>
            </a:r>
            <a:r>
              <a:rPr lang="de-DE" dirty="0" err="1" smtClean="0"/>
              <a:t>Milgram</a:t>
            </a:r>
            <a:r>
              <a:rPr lang="de-DE" dirty="0" smtClean="0"/>
              <a:t>, 1967)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à"/>
            </a:pPr>
            <a:r>
              <a:rPr lang="de-DE" dirty="0" smtClean="0"/>
              <a:t>Jedoch </a:t>
            </a:r>
            <a:r>
              <a:rPr lang="de-DE" dirty="0"/>
              <a:t>keine weiter Evidenz dazu. </a:t>
            </a:r>
            <a:endParaRPr lang="en-US" dirty="0"/>
          </a:p>
          <a:p>
            <a:pPr lvl="0"/>
            <a:endParaRPr lang="en-US" dirty="0"/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5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Breitbild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Moderatoren der durchschnittlichen Distanz 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Moderatoren der durchschnittlichen Distanz </dc:title>
  <dc:creator>Maria Kortmann</dc:creator>
  <cp:lastModifiedBy>Maria Kortmann</cp:lastModifiedBy>
  <cp:revision>4</cp:revision>
  <dcterms:created xsi:type="dcterms:W3CDTF">2017-10-10T14:48:30Z</dcterms:created>
  <dcterms:modified xsi:type="dcterms:W3CDTF">2017-10-10T14:51:24Z</dcterms:modified>
</cp:coreProperties>
</file>