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F54FAD-C805-4E15-96D2-A7089C388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A6D94D-834B-496B-A1BE-5530E1DE3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8FE089-7449-4BF6-AA52-C5C8B462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66CB-02A5-4CFB-A490-C0F5ABB9C453}" type="datetimeFigureOut">
              <a:rPr lang="de-CH" smtClean="0"/>
              <a:t>31.10.2017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731CA7-5C47-473E-B5F9-AE5D7E33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F2B59D-0E7E-4402-B1E3-2C8C22DE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E004-E880-4035-923C-E4C03E843B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730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79A7F-8443-41B9-864A-7FE6E1BA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48524A-FB63-4C3A-94E7-E9F585A40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838172-F904-4ED3-B420-F245C9FE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66CB-02A5-4CFB-A490-C0F5ABB9C453}" type="datetimeFigureOut">
              <a:rPr lang="de-CH" smtClean="0"/>
              <a:t>31.10.2017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763ED0-1A8A-4652-85E3-41E064C3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3AD0A7-33C3-40E4-91D7-55CFEFAE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E004-E880-4035-923C-E4C03E843B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453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8B08A6-5ED1-431E-ACFE-B13164CB0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118CD1-2D1B-4897-84C0-C4EC87775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5165F0-546F-4A71-BC30-6A8970C36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66CB-02A5-4CFB-A490-C0F5ABB9C453}" type="datetimeFigureOut">
              <a:rPr lang="de-CH" smtClean="0"/>
              <a:t>31.10.2017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9856A6-E6A1-4E4A-8373-BF0897FA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C38F0E-BFA3-413E-AF6B-579E5FFF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E004-E880-4035-923C-E4C03E843B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13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89182-4124-4339-AD16-F78829EC3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96C767-9AF3-4FD9-B544-3ACEBA8E4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4CE5CF-9ABA-4902-8165-4C729EA4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66CB-02A5-4CFB-A490-C0F5ABB9C453}" type="datetimeFigureOut">
              <a:rPr lang="de-CH" smtClean="0"/>
              <a:t>31.10.2017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43E714-0F9C-4E4B-B205-A00D8A75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B05121-81BB-427D-9CEE-A8788898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E004-E880-4035-923C-E4C03E843B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015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5236F0-CBEB-4290-9C83-6DE18734B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5456A0-F993-4C6D-9FF9-0DF8DE0B4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988F81-DD59-4240-B739-C08A49EB1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66CB-02A5-4CFB-A490-C0F5ABB9C453}" type="datetimeFigureOut">
              <a:rPr lang="de-CH" smtClean="0"/>
              <a:t>31.10.2017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B636F6-7A59-49D0-91D6-D3AF04A6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F5B223-90C4-4739-B548-9558CCB6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E004-E880-4035-923C-E4C03E843B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138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9D381-57EE-40B5-951E-499842DA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7116BF-C273-4506-9FE7-9B8DDE371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E55498-A335-45E3-A1D9-42BAC4BA2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BA6A55-C992-4CA0-8834-0E3B5A70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66CB-02A5-4CFB-A490-C0F5ABB9C453}" type="datetimeFigureOut">
              <a:rPr lang="de-CH" smtClean="0"/>
              <a:t>31.10.2017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D54C76-6968-44B0-924E-6CE5BE65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F5D5BB-B2EC-4B77-8B1A-9C0683FC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E004-E880-4035-923C-E4C03E843B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908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32BFEE-5BD4-49AC-962F-749EA476F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3AE90D-FCC4-42CF-BB39-314251EBC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5D3778-F6A9-4852-A02D-DFCBE9EFA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F093D9-09A4-4B09-B401-A85D0D67B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E4F338-5603-4FB6-94FE-1ED741D98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1E026F4-0DD6-4771-A0B8-AE46E72B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66CB-02A5-4CFB-A490-C0F5ABB9C453}" type="datetimeFigureOut">
              <a:rPr lang="de-CH" smtClean="0"/>
              <a:t>31.10.2017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253F33-1AD0-4FCC-872E-4BC0E50FC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ED34916-6ACE-4D3D-B5D0-10BBFA6DF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E004-E880-4035-923C-E4C03E843B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646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59F36-8251-4578-A2E6-11CAAFCF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F333D6E-6859-4456-B676-875BD49B5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66CB-02A5-4CFB-A490-C0F5ABB9C453}" type="datetimeFigureOut">
              <a:rPr lang="de-CH" smtClean="0"/>
              <a:t>31.10.2017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73BDB7-48A9-4448-BF09-4EBC37C45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A371BA-7C10-42A9-BD4C-20155DC3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E004-E880-4035-923C-E4C03E843B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591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C4013AC-882C-4F0C-A6CA-79DE4DC8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66CB-02A5-4CFB-A490-C0F5ABB9C453}" type="datetimeFigureOut">
              <a:rPr lang="de-CH" smtClean="0"/>
              <a:t>31.10.2017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29A0B43-C876-418A-AA2D-5732BC62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EC0C23-2559-4A46-9C17-BA4DDC3A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E004-E880-4035-923C-E4C03E843B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557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56564-F3BD-4D0F-A142-C6599DF45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1CB1E8-DAA6-4CAF-9730-6CB0F9BA4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81E9DD-C5F9-4789-8D0A-BD4E5E056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95AA80-35D7-4088-B06F-21813100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66CB-02A5-4CFB-A490-C0F5ABB9C453}" type="datetimeFigureOut">
              <a:rPr lang="de-CH" smtClean="0"/>
              <a:t>31.10.2017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5C3897-106C-459C-9AE9-A95B3EC28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59CCC1-C596-4B78-8A31-3DBA0AC5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E004-E880-4035-923C-E4C03E843B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9856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4278A-5AD7-420E-A37E-36E0668F2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CDB06E7-FF6C-436D-B1BA-68FEA46EA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D5A1EF-A9AF-4CCA-AE56-E37C54D00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16BF29-C0AA-49F2-B033-78E374D86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66CB-02A5-4CFB-A490-C0F5ABB9C453}" type="datetimeFigureOut">
              <a:rPr lang="de-CH" smtClean="0"/>
              <a:t>31.10.2017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7AD568-A8A0-4988-95E7-6E4462DE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73F027-E940-4A13-9F1D-59AB090AD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E004-E880-4035-923C-E4C03E843B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534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19D300A-F4A1-44CB-A958-3DCFAF2E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6292E9-E898-49EE-8592-08C2DB272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105349-E593-4351-9BBD-265B4E007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866CB-02A5-4CFB-A490-C0F5ABB9C453}" type="datetimeFigureOut">
              <a:rPr lang="de-CH" smtClean="0"/>
              <a:t>31.10.2017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383172-A384-417A-95DE-F4734AEED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E57F19-9E9A-4C8D-8FAC-F3ADC9522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BE004-E880-4035-923C-E4C03E843B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223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CFD34-5DDE-404D-9FC9-034058DE3E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31.10.2017</a:t>
            </a:r>
            <a:br>
              <a:rPr lang="de-CH" dirty="0"/>
            </a:br>
            <a:r>
              <a:rPr lang="de-CH" dirty="0"/>
              <a:t>Gute Entscheidungen</a:t>
            </a:r>
            <a:br>
              <a:rPr lang="de-CH" dirty="0"/>
            </a:br>
            <a:r>
              <a:rPr lang="de-CH" dirty="0"/>
              <a:t>Frage 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2E2FFB-F25E-4514-9081-A9612E5764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Was verstehen van Neumann und Morgenstern unter </a:t>
            </a:r>
            <a:r>
              <a:rPr lang="de-CH" dirty="0" err="1"/>
              <a:t>utility</a:t>
            </a:r>
            <a:r>
              <a:rPr lang="de-CH" dirty="0"/>
              <a:t>, was unter </a:t>
            </a:r>
            <a:r>
              <a:rPr lang="de-CH" dirty="0" err="1"/>
              <a:t>preference</a:t>
            </a:r>
            <a:r>
              <a:rPr lang="de-CH" dirty="0"/>
              <a:t> (</a:t>
            </a:r>
            <a:r>
              <a:rPr lang="de-CH" dirty="0" err="1"/>
              <a:t>systems</a:t>
            </a:r>
            <a:r>
              <a:rPr lang="de-CH" dirty="0"/>
              <a:t>)?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EE2499A-2F42-4598-8D4D-428782632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0" y="4772025"/>
            <a:ext cx="2552700" cy="17907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F5307B0-86FC-4864-B1B7-8FD118E68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40" y="4769866"/>
            <a:ext cx="3134160" cy="208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8886D-D606-425A-B58F-0F8D9EFA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Utility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30E07C-75B5-4EB2-9911-22CAA6881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/>
              <a:t>Ein Mass der Entscheidungsgrundlage</a:t>
            </a:r>
          </a:p>
          <a:p>
            <a:r>
              <a:rPr lang="de-CH" dirty="0"/>
              <a:t>Konstrukt wie physikalische Units</a:t>
            </a:r>
          </a:p>
          <a:p>
            <a:r>
              <a:rPr lang="de-CH" dirty="0"/>
              <a:t>Maximale Befriedigung der Bedürfnisse durch eine Option (max. Nutzen)</a:t>
            </a:r>
          </a:p>
          <a:p>
            <a:r>
              <a:rPr lang="de-CH" dirty="0"/>
              <a:t>Historisch ein quantitativ messbares Konstrukt</a:t>
            </a:r>
          </a:p>
          <a:p>
            <a:r>
              <a:rPr lang="de-CH" dirty="0"/>
              <a:t>Verkörpert in der Präferenz von etwas über etwas anderem</a:t>
            </a:r>
          </a:p>
          <a:p>
            <a:r>
              <a:rPr lang="de-CH" dirty="0"/>
              <a:t>Allerdings sind Utilities nicht vergleichbar</a:t>
            </a:r>
          </a:p>
          <a:p>
            <a:endParaRPr lang="de-CH" dirty="0"/>
          </a:p>
          <a:p>
            <a:r>
              <a:rPr lang="de-CH" dirty="0"/>
              <a:t>Messbar wenn das System der Präferenzen komplett ist</a:t>
            </a:r>
          </a:p>
          <a:p>
            <a:r>
              <a:rPr lang="de-CH" dirty="0"/>
              <a:t>Sagt nur die Reihenfolge der Utilities von Optionen voraus </a:t>
            </a:r>
            <a:r>
              <a:rPr lang="de-CH"/>
              <a:t>-&gt; ordinal </a:t>
            </a:r>
            <a:r>
              <a:rPr lang="de-CH" dirty="0"/>
              <a:t>Kontinuitätsaxiom erfüllt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3557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32FF2-7D6E-472F-8039-E74DE576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Präferenz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0C584D-11FA-458B-B42E-38D40CC2C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020300" cy="4822825"/>
          </a:xfrm>
        </p:spPr>
        <p:txBody>
          <a:bodyPr/>
          <a:lstStyle/>
          <a:p>
            <a:r>
              <a:rPr lang="de-CH" dirty="0"/>
              <a:t>Beeinflusst durch viele Variablen (</a:t>
            </a:r>
            <a:r>
              <a:rPr lang="de-CH" dirty="0" err="1"/>
              <a:t>zbs</a:t>
            </a:r>
            <a:r>
              <a:rPr lang="de-CH" dirty="0"/>
              <a:t>. Wahrscheinlichkeit)</a:t>
            </a:r>
          </a:p>
          <a:p>
            <a:r>
              <a:rPr lang="de-CH" dirty="0"/>
              <a:t>System der Präferenzen über alle Optionen -&gt; Utility messbar -&gt; nicht mehr das Problem der Indifferenz-Kurven</a:t>
            </a:r>
          </a:p>
          <a:p>
            <a:endParaRPr lang="de-CH" dirty="0"/>
          </a:p>
          <a:p>
            <a:r>
              <a:rPr lang="de-CH" dirty="0"/>
              <a:t>Dafür müsste man aber alle Präferenzen über alle Optionen haben. Wenn wir wissen welcher von 3 Schokoriegeln am beliebtesten ist, ist das noch nicht die Utility, weil wir gar nicht wissen, wie die Präferenz von Schokoriegeln gegenüber allen Optionen in der Welt ist.</a:t>
            </a:r>
          </a:p>
          <a:p>
            <a:endParaRPr lang="de-CH" dirty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FF9C408-D1DD-4EB5-A670-898EACAE6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0"/>
            <a:ext cx="20859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7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943AF-EF78-48CC-8F73-B706F0F9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der Präferenzen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2ABDFF-76E7-4197-8110-AF6178620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Axioms:</a:t>
            </a:r>
          </a:p>
          <a:p>
            <a:r>
              <a:rPr lang="de-CH" dirty="0"/>
              <a:t>Vollständigkeit</a:t>
            </a:r>
          </a:p>
          <a:p>
            <a:r>
              <a:rPr lang="de-CH" dirty="0"/>
              <a:t>Transitivität</a:t>
            </a:r>
          </a:p>
          <a:p>
            <a:r>
              <a:rPr lang="de-CH" dirty="0"/>
              <a:t>Wenn </a:t>
            </a:r>
            <a:r>
              <a:rPr lang="de-CH" dirty="0" err="1"/>
              <a:t>Päferenz</a:t>
            </a:r>
            <a:r>
              <a:rPr lang="de-CH" dirty="0"/>
              <a:t> v &gt; u</a:t>
            </a:r>
          </a:p>
          <a:p>
            <a:pPr marL="457200" lvl="1" indent="0">
              <a:buNone/>
            </a:pPr>
            <a:r>
              <a:rPr lang="de-CH" dirty="0"/>
              <a:t>1-α </a:t>
            </a:r>
            <a:r>
              <a:rPr lang="de-CH" dirty="0" err="1"/>
              <a:t>chance</a:t>
            </a:r>
            <a:r>
              <a:rPr lang="de-CH" dirty="0"/>
              <a:t> für v &gt; 1-α </a:t>
            </a:r>
            <a:r>
              <a:rPr lang="de-CH" dirty="0" err="1"/>
              <a:t>chance</a:t>
            </a:r>
            <a:r>
              <a:rPr lang="de-CH" dirty="0"/>
              <a:t> für u</a:t>
            </a:r>
          </a:p>
          <a:p>
            <a:r>
              <a:rPr lang="de-CH" dirty="0"/>
              <a:t>Sehr schmale Wahrscheinlichkeit verändert Präferenz</a:t>
            </a:r>
          </a:p>
          <a:p>
            <a:r>
              <a:rPr lang="de-CH" dirty="0"/>
              <a:t>-&gt; Kontinuität sagt voraus, dass Utility Intervall statt nur ordinal skaliert</a:t>
            </a:r>
          </a:p>
          <a:p>
            <a:pPr lvl="1"/>
            <a:endParaRPr lang="de-CH" dirty="0"/>
          </a:p>
          <a:p>
            <a:pPr marL="457200" lvl="1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18115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Breitbild</PresentationFormat>
  <Paragraphs>26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31.10.2017 Gute Entscheidungen Frage 2</vt:lpstr>
      <vt:lpstr>Utility</vt:lpstr>
      <vt:lpstr>Präferenz</vt:lpstr>
      <vt:lpstr>System der Präferenzen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Christine Leuthard</dc:creator>
  <cp:lastModifiedBy>Christine Leuthard</cp:lastModifiedBy>
  <cp:revision>9</cp:revision>
  <dcterms:created xsi:type="dcterms:W3CDTF">2017-10-31T13:29:36Z</dcterms:created>
  <dcterms:modified xsi:type="dcterms:W3CDTF">2017-10-31T14:17:06Z</dcterms:modified>
</cp:coreProperties>
</file>