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8A2EF5-9098-4B01-B429-8B1987FD5EF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28C8250B-E0B7-4B59-962F-398BE08EA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A6B2E1D8-7939-4CD5-BE9C-75A275570C2C}"/>
              </a:ext>
            </a:extLst>
          </p:cNvPr>
          <p:cNvSpPr>
            <a:spLocks noGrp="1"/>
          </p:cNvSpPr>
          <p:nvPr>
            <p:ph type="dt" sz="half" idx="10"/>
          </p:nvPr>
        </p:nvSpPr>
        <p:spPr/>
        <p:txBody>
          <a:bodyPr/>
          <a:lstStyle/>
          <a:p>
            <a:fld id="{B6ECB6FC-4EFF-4A1D-972B-A6DFB8ADE7CB}" type="datetimeFigureOut">
              <a:rPr lang="de-CH" smtClean="0"/>
              <a:t>31.10.2017</a:t>
            </a:fld>
            <a:endParaRPr lang="de-CH"/>
          </a:p>
        </p:txBody>
      </p:sp>
      <p:sp>
        <p:nvSpPr>
          <p:cNvPr id="5" name="Fußzeilenplatzhalter 4">
            <a:extLst>
              <a:ext uri="{FF2B5EF4-FFF2-40B4-BE49-F238E27FC236}">
                <a16:creationId xmlns:a16="http://schemas.microsoft.com/office/drawing/2014/main" id="{17D3314E-85E4-403D-B8D6-AB859E0A6A8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12DFBFF-0372-4094-8761-6A7778CF5DCD}"/>
              </a:ext>
            </a:extLst>
          </p:cNvPr>
          <p:cNvSpPr>
            <a:spLocks noGrp="1"/>
          </p:cNvSpPr>
          <p:nvPr>
            <p:ph type="sldNum" sz="quarter" idx="12"/>
          </p:nvPr>
        </p:nvSpPr>
        <p:spPr/>
        <p:txBody>
          <a:bodyPr/>
          <a:lstStyle/>
          <a:p>
            <a:fld id="{CBF7DD19-4F04-4348-860E-D58269A881F1}" type="slidenum">
              <a:rPr lang="de-CH" smtClean="0"/>
              <a:t>‹Nr.›</a:t>
            </a:fld>
            <a:endParaRPr lang="de-CH"/>
          </a:p>
        </p:txBody>
      </p:sp>
    </p:spTree>
    <p:extLst>
      <p:ext uri="{BB962C8B-B14F-4D97-AF65-F5344CB8AC3E}">
        <p14:creationId xmlns:p14="http://schemas.microsoft.com/office/powerpoint/2010/main" val="670527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56A7A-E55E-45B4-832D-3B356F476DDE}"/>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C7E7C3C-8B93-4378-B663-CF79D6EB481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AE1F166-97BE-4B80-811C-89FF9ED8F50F}"/>
              </a:ext>
            </a:extLst>
          </p:cNvPr>
          <p:cNvSpPr>
            <a:spLocks noGrp="1"/>
          </p:cNvSpPr>
          <p:nvPr>
            <p:ph type="dt" sz="half" idx="10"/>
          </p:nvPr>
        </p:nvSpPr>
        <p:spPr/>
        <p:txBody>
          <a:bodyPr/>
          <a:lstStyle/>
          <a:p>
            <a:fld id="{B6ECB6FC-4EFF-4A1D-972B-A6DFB8ADE7CB}" type="datetimeFigureOut">
              <a:rPr lang="de-CH" smtClean="0"/>
              <a:t>31.10.2017</a:t>
            </a:fld>
            <a:endParaRPr lang="de-CH"/>
          </a:p>
        </p:txBody>
      </p:sp>
      <p:sp>
        <p:nvSpPr>
          <p:cNvPr id="5" name="Fußzeilenplatzhalter 4">
            <a:extLst>
              <a:ext uri="{FF2B5EF4-FFF2-40B4-BE49-F238E27FC236}">
                <a16:creationId xmlns:a16="http://schemas.microsoft.com/office/drawing/2014/main" id="{8206C176-4F69-495C-8225-96F4DAA9959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F9C28C1-96D2-4B17-B52D-5A2004B10E44}"/>
              </a:ext>
            </a:extLst>
          </p:cNvPr>
          <p:cNvSpPr>
            <a:spLocks noGrp="1"/>
          </p:cNvSpPr>
          <p:nvPr>
            <p:ph type="sldNum" sz="quarter" idx="12"/>
          </p:nvPr>
        </p:nvSpPr>
        <p:spPr/>
        <p:txBody>
          <a:bodyPr/>
          <a:lstStyle/>
          <a:p>
            <a:fld id="{CBF7DD19-4F04-4348-860E-D58269A881F1}" type="slidenum">
              <a:rPr lang="de-CH" smtClean="0"/>
              <a:t>‹Nr.›</a:t>
            </a:fld>
            <a:endParaRPr lang="de-CH"/>
          </a:p>
        </p:txBody>
      </p:sp>
    </p:spTree>
    <p:extLst>
      <p:ext uri="{BB962C8B-B14F-4D97-AF65-F5344CB8AC3E}">
        <p14:creationId xmlns:p14="http://schemas.microsoft.com/office/powerpoint/2010/main" val="368202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CA1676E-F8F2-44B3-B3A7-984D7F7D148E}"/>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F10CFA83-D2DA-4864-A443-829F67EBA49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57E51C3-0DB2-48DA-A004-BD1F679C0E2B}"/>
              </a:ext>
            </a:extLst>
          </p:cNvPr>
          <p:cNvSpPr>
            <a:spLocks noGrp="1"/>
          </p:cNvSpPr>
          <p:nvPr>
            <p:ph type="dt" sz="half" idx="10"/>
          </p:nvPr>
        </p:nvSpPr>
        <p:spPr/>
        <p:txBody>
          <a:bodyPr/>
          <a:lstStyle/>
          <a:p>
            <a:fld id="{B6ECB6FC-4EFF-4A1D-972B-A6DFB8ADE7CB}" type="datetimeFigureOut">
              <a:rPr lang="de-CH" smtClean="0"/>
              <a:t>31.10.2017</a:t>
            </a:fld>
            <a:endParaRPr lang="de-CH"/>
          </a:p>
        </p:txBody>
      </p:sp>
      <p:sp>
        <p:nvSpPr>
          <p:cNvPr id="5" name="Fußzeilenplatzhalter 4">
            <a:extLst>
              <a:ext uri="{FF2B5EF4-FFF2-40B4-BE49-F238E27FC236}">
                <a16:creationId xmlns:a16="http://schemas.microsoft.com/office/drawing/2014/main" id="{F205F87B-B52D-446F-A9ED-7F2AF59B725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F72A6BD-002C-41C0-B58D-9A3D56FF48EE}"/>
              </a:ext>
            </a:extLst>
          </p:cNvPr>
          <p:cNvSpPr>
            <a:spLocks noGrp="1"/>
          </p:cNvSpPr>
          <p:nvPr>
            <p:ph type="sldNum" sz="quarter" idx="12"/>
          </p:nvPr>
        </p:nvSpPr>
        <p:spPr/>
        <p:txBody>
          <a:bodyPr/>
          <a:lstStyle/>
          <a:p>
            <a:fld id="{CBF7DD19-4F04-4348-860E-D58269A881F1}" type="slidenum">
              <a:rPr lang="de-CH" smtClean="0"/>
              <a:t>‹Nr.›</a:t>
            </a:fld>
            <a:endParaRPr lang="de-CH"/>
          </a:p>
        </p:txBody>
      </p:sp>
    </p:spTree>
    <p:extLst>
      <p:ext uri="{BB962C8B-B14F-4D97-AF65-F5344CB8AC3E}">
        <p14:creationId xmlns:p14="http://schemas.microsoft.com/office/powerpoint/2010/main" val="329021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58721-F44F-42A6-B468-F4FB7F6FF011}"/>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92B382E1-2B6E-4484-A4B7-19ABCC87CBC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7187FAD-4801-4467-9B5C-98F97AF53F66}"/>
              </a:ext>
            </a:extLst>
          </p:cNvPr>
          <p:cNvSpPr>
            <a:spLocks noGrp="1"/>
          </p:cNvSpPr>
          <p:nvPr>
            <p:ph type="dt" sz="half" idx="10"/>
          </p:nvPr>
        </p:nvSpPr>
        <p:spPr/>
        <p:txBody>
          <a:bodyPr/>
          <a:lstStyle/>
          <a:p>
            <a:fld id="{B6ECB6FC-4EFF-4A1D-972B-A6DFB8ADE7CB}" type="datetimeFigureOut">
              <a:rPr lang="de-CH" smtClean="0"/>
              <a:t>31.10.2017</a:t>
            </a:fld>
            <a:endParaRPr lang="de-CH"/>
          </a:p>
        </p:txBody>
      </p:sp>
      <p:sp>
        <p:nvSpPr>
          <p:cNvPr id="5" name="Fußzeilenplatzhalter 4">
            <a:extLst>
              <a:ext uri="{FF2B5EF4-FFF2-40B4-BE49-F238E27FC236}">
                <a16:creationId xmlns:a16="http://schemas.microsoft.com/office/drawing/2014/main" id="{BB1BDB5B-2F6A-4FE7-A075-3E4E01CB74E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2650DEA-CCAF-4ED0-81DF-2F539ED354B1}"/>
              </a:ext>
            </a:extLst>
          </p:cNvPr>
          <p:cNvSpPr>
            <a:spLocks noGrp="1"/>
          </p:cNvSpPr>
          <p:nvPr>
            <p:ph type="sldNum" sz="quarter" idx="12"/>
          </p:nvPr>
        </p:nvSpPr>
        <p:spPr/>
        <p:txBody>
          <a:bodyPr/>
          <a:lstStyle/>
          <a:p>
            <a:fld id="{CBF7DD19-4F04-4348-860E-D58269A881F1}" type="slidenum">
              <a:rPr lang="de-CH" smtClean="0"/>
              <a:t>‹Nr.›</a:t>
            </a:fld>
            <a:endParaRPr lang="de-CH"/>
          </a:p>
        </p:txBody>
      </p:sp>
    </p:spTree>
    <p:extLst>
      <p:ext uri="{BB962C8B-B14F-4D97-AF65-F5344CB8AC3E}">
        <p14:creationId xmlns:p14="http://schemas.microsoft.com/office/powerpoint/2010/main" val="300548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FF1F05-8692-4E6C-BE94-30BA66D986D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1678D4BE-5E5E-4DDE-92F8-BAA5ABAC93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57672B6-209A-4036-A871-C5E93194EBAE}"/>
              </a:ext>
            </a:extLst>
          </p:cNvPr>
          <p:cNvSpPr>
            <a:spLocks noGrp="1"/>
          </p:cNvSpPr>
          <p:nvPr>
            <p:ph type="dt" sz="half" idx="10"/>
          </p:nvPr>
        </p:nvSpPr>
        <p:spPr/>
        <p:txBody>
          <a:bodyPr/>
          <a:lstStyle/>
          <a:p>
            <a:fld id="{B6ECB6FC-4EFF-4A1D-972B-A6DFB8ADE7CB}" type="datetimeFigureOut">
              <a:rPr lang="de-CH" smtClean="0"/>
              <a:t>31.10.2017</a:t>
            </a:fld>
            <a:endParaRPr lang="de-CH"/>
          </a:p>
        </p:txBody>
      </p:sp>
      <p:sp>
        <p:nvSpPr>
          <p:cNvPr id="5" name="Fußzeilenplatzhalter 4">
            <a:extLst>
              <a:ext uri="{FF2B5EF4-FFF2-40B4-BE49-F238E27FC236}">
                <a16:creationId xmlns:a16="http://schemas.microsoft.com/office/drawing/2014/main" id="{8E5249B9-AEE3-4225-A217-21B11412F11C}"/>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99FD0638-4B0D-493E-AC4B-B25E5DEF04D1}"/>
              </a:ext>
            </a:extLst>
          </p:cNvPr>
          <p:cNvSpPr>
            <a:spLocks noGrp="1"/>
          </p:cNvSpPr>
          <p:nvPr>
            <p:ph type="sldNum" sz="quarter" idx="12"/>
          </p:nvPr>
        </p:nvSpPr>
        <p:spPr/>
        <p:txBody>
          <a:bodyPr/>
          <a:lstStyle/>
          <a:p>
            <a:fld id="{CBF7DD19-4F04-4348-860E-D58269A881F1}" type="slidenum">
              <a:rPr lang="de-CH" smtClean="0"/>
              <a:t>‹Nr.›</a:t>
            </a:fld>
            <a:endParaRPr lang="de-CH"/>
          </a:p>
        </p:txBody>
      </p:sp>
    </p:spTree>
    <p:extLst>
      <p:ext uri="{BB962C8B-B14F-4D97-AF65-F5344CB8AC3E}">
        <p14:creationId xmlns:p14="http://schemas.microsoft.com/office/powerpoint/2010/main" val="173179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945D84-0101-4EDA-A067-7914D1ED0936}"/>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172126AF-912A-4A79-B301-4FCD471C4E4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6F614767-0D9A-4E7C-A77A-D085E7C866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AE31539-0ED0-43E2-B381-ABAD0AA068CE}"/>
              </a:ext>
            </a:extLst>
          </p:cNvPr>
          <p:cNvSpPr>
            <a:spLocks noGrp="1"/>
          </p:cNvSpPr>
          <p:nvPr>
            <p:ph type="dt" sz="half" idx="10"/>
          </p:nvPr>
        </p:nvSpPr>
        <p:spPr/>
        <p:txBody>
          <a:bodyPr/>
          <a:lstStyle/>
          <a:p>
            <a:fld id="{B6ECB6FC-4EFF-4A1D-972B-A6DFB8ADE7CB}" type="datetimeFigureOut">
              <a:rPr lang="de-CH" smtClean="0"/>
              <a:t>31.10.2017</a:t>
            </a:fld>
            <a:endParaRPr lang="de-CH"/>
          </a:p>
        </p:txBody>
      </p:sp>
      <p:sp>
        <p:nvSpPr>
          <p:cNvPr id="6" name="Fußzeilenplatzhalter 5">
            <a:extLst>
              <a:ext uri="{FF2B5EF4-FFF2-40B4-BE49-F238E27FC236}">
                <a16:creationId xmlns:a16="http://schemas.microsoft.com/office/drawing/2014/main" id="{48077BAC-C5A9-49D6-9676-2248BBFB6646}"/>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AB61F517-AA86-4ECF-AC62-B9620CD060DA}"/>
              </a:ext>
            </a:extLst>
          </p:cNvPr>
          <p:cNvSpPr>
            <a:spLocks noGrp="1"/>
          </p:cNvSpPr>
          <p:nvPr>
            <p:ph type="sldNum" sz="quarter" idx="12"/>
          </p:nvPr>
        </p:nvSpPr>
        <p:spPr/>
        <p:txBody>
          <a:bodyPr/>
          <a:lstStyle/>
          <a:p>
            <a:fld id="{CBF7DD19-4F04-4348-860E-D58269A881F1}" type="slidenum">
              <a:rPr lang="de-CH" smtClean="0"/>
              <a:t>‹Nr.›</a:t>
            </a:fld>
            <a:endParaRPr lang="de-CH"/>
          </a:p>
        </p:txBody>
      </p:sp>
    </p:spTree>
    <p:extLst>
      <p:ext uri="{BB962C8B-B14F-4D97-AF65-F5344CB8AC3E}">
        <p14:creationId xmlns:p14="http://schemas.microsoft.com/office/powerpoint/2010/main" val="76667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58BA7-6107-4268-B37E-01552204DB9F}"/>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3E080411-94F1-4099-8FDC-93F024A84F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D74F698-319F-4BA9-B352-36D620CB964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6C902433-E608-45D4-8B32-99C9E8542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C3EC2AB-5F0C-4682-90E9-E28C9C32B4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0830CEF9-0E32-4B9A-B269-A27020F54869}"/>
              </a:ext>
            </a:extLst>
          </p:cNvPr>
          <p:cNvSpPr>
            <a:spLocks noGrp="1"/>
          </p:cNvSpPr>
          <p:nvPr>
            <p:ph type="dt" sz="half" idx="10"/>
          </p:nvPr>
        </p:nvSpPr>
        <p:spPr/>
        <p:txBody>
          <a:bodyPr/>
          <a:lstStyle/>
          <a:p>
            <a:fld id="{B6ECB6FC-4EFF-4A1D-972B-A6DFB8ADE7CB}" type="datetimeFigureOut">
              <a:rPr lang="de-CH" smtClean="0"/>
              <a:t>31.10.2017</a:t>
            </a:fld>
            <a:endParaRPr lang="de-CH"/>
          </a:p>
        </p:txBody>
      </p:sp>
      <p:sp>
        <p:nvSpPr>
          <p:cNvPr id="8" name="Fußzeilenplatzhalter 7">
            <a:extLst>
              <a:ext uri="{FF2B5EF4-FFF2-40B4-BE49-F238E27FC236}">
                <a16:creationId xmlns:a16="http://schemas.microsoft.com/office/drawing/2014/main" id="{05BF1C94-B626-4F44-B1E9-2105457CF9F6}"/>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FEEAE5A8-7C69-4C49-B69A-43A59B05266C}"/>
              </a:ext>
            </a:extLst>
          </p:cNvPr>
          <p:cNvSpPr>
            <a:spLocks noGrp="1"/>
          </p:cNvSpPr>
          <p:nvPr>
            <p:ph type="sldNum" sz="quarter" idx="12"/>
          </p:nvPr>
        </p:nvSpPr>
        <p:spPr/>
        <p:txBody>
          <a:bodyPr/>
          <a:lstStyle/>
          <a:p>
            <a:fld id="{CBF7DD19-4F04-4348-860E-D58269A881F1}" type="slidenum">
              <a:rPr lang="de-CH" smtClean="0"/>
              <a:t>‹Nr.›</a:t>
            </a:fld>
            <a:endParaRPr lang="de-CH"/>
          </a:p>
        </p:txBody>
      </p:sp>
    </p:spTree>
    <p:extLst>
      <p:ext uri="{BB962C8B-B14F-4D97-AF65-F5344CB8AC3E}">
        <p14:creationId xmlns:p14="http://schemas.microsoft.com/office/powerpoint/2010/main" val="388280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D2556F-B18C-4DA9-BFF9-A9DC0D355CB4}"/>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1413388E-846F-428D-A291-F91AF87CB2A2}"/>
              </a:ext>
            </a:extLst>
          </p:cNvPr>
          <p:cNvSpPr>
            <a:spLocks noGrp="1"/>
          </p:cNvSpPr>
          <p:nvPr>
            <p:ph type="dt" sz="half" idx="10"/>
          </p:nvPr>
        </p:nvSpPr>
        <p:spPr/>
        <p:txBody>
          <a:bodyPr/>
          <a:lstStyle/>
          <a:p>
            <a:fld id="{B6ECB6FC-4EFF-4A1D-972B-A6DFB8ADE7CB}" type="datetimeFigureOut">
              <a:rPr lang="de-CH" smtClean="0"/>
              <a:t>31.10.2017</a:t>
            </a:fld>
            <a:endParaRPr lang="de-CH"/>
          </a:p>
        </p:txBody>
      </p:sp>
      <p:sp>
        <p:nvSpPr>
          <p:cNvPr id="4" name="Fußzeilenplatzhalter 3">
            <a:extLst>
              <a:ext uri="{FF2B5EF4-FFF2-40B4-BE49-F238E27FC236}">
                <a16:creationId xmlns:a16="http://schemas.microsoft.com/office/drawing/2014/main" id="{34122A94-0D9B-41C1-A375-21F71A3FD852}"/>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D98B7959-2215-4815-B23E-6641E547C084}"/>
              </a:ext>
            </a:extLst>
          </p:cNvPr>
          <p:cNvSpPr>
            <a:spLocks noGrp="1"/>
          </p:cNvSpPr>
          <p:nvPr>
            <p:ph type="sldNum" sz="quarter" idx="12"/>
          </p:nvPr>
        </p:nvSpPr>
        <p:spPr/>
        <p:txBody>
          <a:bodyPr/>
          <a:lstStyle/>
          <a:p>
            <a:fld id="{CBF7DD19-4F04-4348-860E-D58269A881F1}" type="slidenum">
              <a:rPr lang="de-CH" smtClean="0"/>
              <a:t>‹Nr.›</a:t>
            </a:fld>
            <a:endParaRPr lang="de-CH"/>
          </a:p>
        </p:txBody>
      </p:sp>
    </p:spTree>
    <p:extLst>
      <p:ext uri="{BB962C8B-B14F-4D97-AF65-F5344CB8AC3E}">
        <p14:creationId xmlns:p14="http://schemas.microsoft.com/office/powerpoint/2010/main" val="233810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6B9A70C-726C-4194-819E-C81958252636}"/>
              </a:ext>
            </a:extLst>
          </p:cNvPr>
          <p:cNvSpPr>
            <a:spLocks noGrp="1"/>
          </p:cNvSpPr>
          <p:nvPr>
            <p:ph type="dt" sz="half" idx="10"/>
          </p:nvPr>
        </p:nvSpPr>
        <p:spPr/>
        <p:txBody>
          <a:bodyPr/>
          <a:lstStyle/>
          <a:p>
            <a:fld id="{B6ECB6FC-4EFF-4A1D-972B-A6DFB8ADE7CB}" type="datetimeFigureOut">
              <a:rPr lang="de-CH" smtClean="0"/>
              <a:t>31.10.2017</a:t>
            </a:fld>
            <a:endParaRPr lang="de-CH"/>
          </a:p>
        </p:txBody>
      </p:sp>
      <p:sp>
        <p:nvSpPr>
          <p:cNvPr id="3" name="Fußzeilenplatzhalter 2">
            <a:extLst>
              <a:ext uri="{FF2B5EF4-FFF2-40B4-BE49-F238E27FC236}">
                <a16:creationId xmlns:a16="http://schemas.microsoft.com/office/drawing/2014/main" id="{70DBF14A-5960-41B1-8A9A-1A98022A8DD0}"/>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9D1164C1-E593-4524-B16C-CC98C59EBB4B}"/>
              </a:ext>
            </a:extLst>
          </p:cNvPr>
          <p:cNvSpPr>
            <a:spLocks noGrp="1"/>
          </p:cNvSpPr>
          <p:nvPr>
            <p:ph type="sldNum" sz="quarter" idx="12"/>
          </p:nvPr>
        </p:nvSpPr>
        <p:spPr/>
        <p:txBody>
          <a:bodyPr/>
          <a:lstStyle/>
          <a:p>
            <a:fld id="{CBF7DD19-4F04-4348-860E-D58269A881F1}" type="slidenum">
              <a:rPr lang="de-CH" smtClean="0"/>
              <a:t>‹Nr.›</a:t>
            </a:fld>
            <a:endParaRPr lang="de-CH"/>
          </a:p>
        </p:txBody>
      </p:sp>
    </p:spTree>
    <p:extLst>
      <p:ext uri="{BB962C8B-B14F-4D97-AF65-F5344CB8AC3E}">
        <p14:creationId xmlns:p14="http://schemas.microsoft.com/office/powerpoint/2010/main" val="178052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5DCC01-9590-48DF-84A2-880FAF64DC7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2C1B3AF4-2ACF-451D-9337-A3097754B4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BA1191E7-D0E6-4B22-8921-CDFC838A3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1AA75B2-37DE-4FB1-8009-E930A26AAE0C}"/>
              </a:ext>
            </a:extLst>
          </p:cNvPr>
          <p:cNvSpPr>
            <a:spLocks noGrp="1"/>
          </p:cNvSpPr>
          <p:nvPr>
            <p:ph type="dt" sz="half" idx="10"/>
          </p:nvPr>
        </p:nvSpPr>
        <p:spPr/>
        <p:txBody>
          <a:bodyPr/>
          <a:lstStyle/>
          <a:p>
            <a:fld id="{B6ECB6FC-4EFF-4A1D-972B-A6DFB8ADE7CB}" type="datetimeFigureOut">
              <a:rPr lang="de-CH" smtClean="0"/>
              <a:t>31.10.2017</a:t>
            </a:fld>
            <a:endParaRPr lang="de-CH"/>
          </a:p>
        </p:txBody>
      </p:sp>
      <p:sp>
        <p:nvSpPr>
          <p:cNvPr id="6" name="Fußzeilenplatzhalter 5">
            <a:extLst>
              <a:ext uri="{FF2B5EF4-FFF2-40B4-BE49-F238E27FC236}">
                <a16:creationId xmlns:a16="http://schemas.microsoft.com/office/drawing/2014/main" id="{1CBD2C22-0697-4485-A504-7036A5E163EF}"/>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DD9A61A2-2751-45FE-B5BE-B906BCA8CE13}"/>
              </a:ext>
            </a:extLst>
          </p:cNvPr>
          <p:cNvSpPr>
            <a:spLocks noGrp="1"/>
          </p:cNvSpPr>
          <p:nvPr>
            <p:ph type="sldNum" sz="quarter" idx="12"/>
          </p:nvPr>
        </p:nvSpPr>
        <p:spPr/>
        <p:txBody>
          <a:bodyPr/>
          <a:lstStyle/>
          <a:p>
            <a:fld id="{CBF7DD19-4F04-4348-860E-D58269A881F1}" type="slidenum">
              <a:rPr lang="de-CH" smtClean="0"/>
              <a:t>‹Nr.›</a:t>
            </a:fld>
            <a:endParaRPr lang="de-CH"/>
          </a:p>
        </p:txBody>
      </p:sp>
    </p:spTree>
    <p:extLst>
      <p:ext uri="{BB962C8B-B14F-4D97-AF65-F5344CB8AC3E}">
        <p14:creationId xmlns:p14="http://schemas.microsoft.com/office/powerpoint/2010/main" val="37687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C82F8-EB44-4D3A-83D5-B3FA0802178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45A51671-5EC5-4B60-AE3D-99EE647F7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C0EE6BFA-3082-4CBD-9EB6-B92FB64EB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7012835-81F4-4EFF-AC14-DE43BA96E078}"/>
              </a:ext>
            </a:extLst>
          </p:cNvPr>
          <p:cNvSpPr>
            <a:spLocks noGrp="1"/>
          </p:cNvSpPr>
          <p:nvPr>
            <p:ph type="dt" sz="half" idx="10"/>
          </p:nvPr>
        </p:nvSpPr>
        <p:spPr/>
        <p:txBody>
          <a:bodyPr/>
          <a:lstStyle/>
          <a:p>
            <a:fld id="{B6ECB6FC-4EFF-4A1D-972B-A6DFB8ADE7CB}" type="datetimeFigureOut">
              <a:rPr lang="de-CH" smtClean="0"/>
              <a:t>31.10.2017</a:t>
            </a:fld>
            <a:endParaRPr lang="de-CH"/>
          </a:p>
        </p:txBody>
      </p:sp>
      <p:sp>
        <p:nvSpPr>
          <p:cNvPr id="6" name="Fußzeilenplatzhalter 5">
            <a:extLst>
              <a:ext uri="{FF2B5EF4-FFF2-40B4-BE49-F238E27FC236}">
                <a16:creationId xmlns:a16="http://schemas.microsoft.com/office/drawing/2014/main" id="{527080F7-5532-4AC3-9BBF-FDE45AE7B41A}"/>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663081FA-12A0-4251-8BEE-4956F1501F24}"/>
              </a:ext>
            </a:extLst>
          </p:cNvPr>
          <p:cNvSpPr>
            <a:spLocks noGrp="1"/>
          </p:cNvSpPr>
          <p:nvPr>
            <p:ph type="sldNum" sz="quarter" idx="12"/>
          </p:nvPr>
        </p:nvSpPr>
        <p:spPr/>
        <p:txBody>
          <a:bodyPr/>
          <a:lstStyle/>
          <a:p>
            <a:fld id="{CBF7DD19-4F04-4348-860E-D58269A881F1}" type="slidenum">
              <a:rPr lang="de-CH" smtClean="0"/>
              <a:t>‹Nr.›</a:t>
            </a:fld>
            <a:endParaRPr lang="de-CH"/>
          </a:p>
        </p:txBody>
      </p:sp>
    </p:spTree>
    <p:extLst>
      <p:ext uri="{BB962C8B-B14F-4D97-AF65-F5344CB8AC3E}">
        <p14:creationId xmlns:p14="http://schemas.microsoft.com/office/powerpoint/2010/main" val="270909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E3BFDE8-37D0-4ADD-A3ED-B51C5C3BFE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C5E6C90-DA38-4A6A-B4A4-D78C5D028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018A7F0D-7DA4-4EBA-A0FF-72DE698E7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CB6FC-4EFF-4A1D-972B-A6DFB8ADE7CB}" type="datetimeFigureOut">
              <a:rPr lang="de-CH" smtClean="0"/>
              <a:t>31.10.2017</a:t>
            </a:fld>
            <a:endParaRPr lang="de-CH"/>
          </a:p>
        </p:txBody>
      </p:sp>
      <p:sp>
        <p:nvSpPr>
          <p:cNvPr id="5" name="Fußzeilenplatzhalter 4">
            <a:extLst>
              <a:ext uri="{FF2B5EF4-FFF2-40B4-BE49-F238E27FC236}">
                <a16:creationId xmlns:a16="http://schemas.microsoft.com/office/drawing/2014/main" id="{3BBEAFFF-8E19-4AB8-B3FC-1FB8A38F8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2D789C7B-AE3B-44B1-A88F-1AB4C112EA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7DD19-4F04-4348-860E-D58269A881F1}" type="slidenum">
              <a:rPr lang="de-CH" smtClean="0"/>
              <a:t>‹Nr.›</a:t>
            </a:fld>
            <a:endParaRPr lang="de-CH"/>
          </a:p>
        </p:txBody>
      </p:sp>
    </p:spTree>
    <p:extLst>
      <p:ext uri="{BB962C8B-B14F-4D97-AF65-F5344CB8AC3E}">
        <p14:creationId xmlns:p14="http://schemas.microsoft.com/office/powerpoint/2010/main" val="293650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DCC61C-2CFA-40F8-A7BA-4D4A9122D3E4}"/>
              </a:ext>
            </a:extLst>
          </p:cNvPr>
          <p:cNvSpPr>
            <a:spLocks noGrp="1"/>
          </p:cNvSpPr>
          <p:nvPr>
            <p:ph type="ctrTitle"/>
          </p:nvPr>
        </p:nvSpPr>
        <p:spPr/>
        <p:txBody>
          <a:bodyPr/>
          <a:lstStyle/>
          <a:p>
            <a:r>
              <a:rPr lang="de-CH" dirty="0"/>
              <a:t>Was sind die Axiome und welche Rolle spielen sie?</a:t>
            </a:r>
          </a:p>
        </p:txBody>
      </p:sp>
      <p:sp>
        <p:nvSpPr>
          <p:cNvPr id="3" name="Untertitel 2">
            <a:extLst>
              <a:ext uri="{FF2B5EF4-FFF2-40B4-BE49-F238E27FC236}">
                <a16:creationId xmlns:a16="http://schemas.microsoft.com/office/drawing/2014/main" id="{C4BD86F4-5DFF-4596-BA71-20ACC09B5AED}"/>
              </a:ext>
            </a:extLst>
          </p:cNvPr>
          <p:cNvSpPr>
            <a:spLocks noGrp="1"/>
          </p:cNvSpPr>
          <p:nvPr>
            <p:ph type="subTitle" idx="1"/>
          </p:nvPr>
        </p:nvSpPr>
        <p:spPr/>
        <p:txBody>
          <a:bodyPr/>
          <a:lstStyle/>
          <a:p>
            <a:endParaRPr lang="en-US" b="1" dirty="0"/>
          </a:p>
          <a:p>
            <a:r>
              <a:rPr lang="en-US" dirty="0"/>
              <a:t>Von</a:t>
            </a:r>
            <a:r>
              <a:rPr lang="en-US" b="1" dirty="0"/>
              <a:t> </a:t>
            </a:r>
            <a:r>
              <a:rPr lang="en-US" dirty="0"/>
              <a:t>Neumann</a:t>
            </a:r>
            <a:r>
              <a:rPr lang="en-US" b="1" dirty="0"/>
              <a:t>–</a:t>
            </a:r>
            <a:r>
              <a:rPr lang="en-US" dirty="0"/>
              <a:t>Morgenstern</a:t>
            </a:r>
            <a:r>
              <a:rPr lang="en-US" b="1" dirty="0"/>
              <a:t> </a:t>
            </a:r>
            <a:r>
              <a:rPr lang="en-US" dirty="0"/>
              <a:t>utility</a:t>
            </a:r>
            <a:r>
              <a:rPr lang="en-US" b="1" dirty="0"/>
              <a:t> </a:t>
            </a:r>
            <a:r>
              <a:rPr lang="en-US" dirty="0"/>
              <a:t>theorem</a:t>
            </a:r>
          </a:p>
        </p:txBody>
      </p:sp>
    </p:spTree>
    <p:extLst>
      <p:ext uri="{BB962C8B-B14F-4D97-AF65-F5344CB8AC3E}">
        <p14:creationId xmlns:p14="http://schemas.microsoft.com/office/powerpoint/2010/main" val="252740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3F5BD-8E72-4FF2-B18A-C296A5EB0F68}"/>
              </a:ext>
            </a:extLst>
          </p:cNvPr>
          <p:cNvSpPr>
            <a:spLocks noGrp="1"/>
          </p:cNvSpPr>
          <p:nvPr>
            <p:ph type="title"/>
          </p:nvPr>
        </p:nvSpPr>
        <p:spPr/>
        <p:txBody>
          <a:bodyPr/>
          <a:lstStyle/>
          <a:p>
            <a:r>
              <a:rPr lang="de-CH" dirty="0" err="1"/>
              <a:t>Completedness</a:t>
            </a:r>
            <a:endParaRPr lang="de-CH" dirty="0"/>
          </a:p>
        </p:txBody>
      </p:sp>
      <p:sp>
        <p:nvSpPr>
          <p:cNvPr id="3" name="Inhaltsplatzhalter 2">
            <a:extLst>
              <a:ext uri="{FF2B5EF4-FFF2-40B4-BE49-F238E27FC236}">
                <a16:creationId xmlns:a16="http://schemas.microsoft.com/office/drawing/2014/main" id="{D866FE03-BA50-42EB-8369-DA4C3CB3C177}"/>
              </a:ext>
            </a:extLst>
          </p:cNvPr>
          <p:cNvSpPr>
            <a:spLocks noGrp="1"/>
          </p:cNvSpPr>
          <p:nvPr>
            <p:ph idx="1"/>
          </p:nvPr>
        </p:nvSpPr>
        <p:spPr/>
        <p:txBody>
          <a:bodyPr/>
          <a:lstStyle/>
          <a:p>
            <a:r>
              <a:rPr lang="de-CH" dirty="0"/>
              <a:t>Individuen haben ein vollständiges Präferenzsystem, d.h. sie haben für alle Paare von Objekten bestimmte Präferenzen</a:t>
            </a:r>
          </a:p>
          <a:p>
            <a:endParaRPr lang="de-CH" dirty="0"/>
          </a:p>
          <a:p>
            <a:endParaRPr lang="de-CH" dirty="0"/>
          </a:p>
          <a:p>
            <a:r>
              <a:rPr lang="de-CH" dirty="0"/>
              <a:t>wenn man sich zwischen zwei Dingen nicht entscheiden kann bedeutet das, dass man ihnen gegenüber indifferent ist</a:t>
            </a:r>
          </a:p>
        </p:txBody>
      </p:sp>
    </p:spTree>
    <p:extLst>
      <p:ext uri="{BB962C8B-B14F-4D97-AF65-F5344CB8AC3E}">
        <p14:creationId xmlns:p14="http://schemas.microsoft.com/office/powerpoint/2010/main" val="369899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DBA9A4-73F4-408A-8739-AB3915BBB359}"/>
              </a:ext>
            </a:extLst>
          </p:cNvPr>
          <p:cNvSpPr>
            <a:spLocks noGrp="1"/>
          </p:cNvSpPr>
          <p:nvPr>
            <p:ph type="title"/>
          </p:nvPr>
        </p:nvSpPr>
        <p:spPr/>
        <p:txBody>
          <a:bodyPr/>
          <a:lstStyle/>
          <a:p>
            <a:r>
              <a:rPr lang="de-CH" dirty="0" err="1"/>
              <a:t>Transitivity</a:t>
            </a:r>
            <a:endParaRPr lang="de-CH" dirty="0"/>
          </a:p>
        </p:txBody>
      </p:sp>
      <p:sp>
        <p:nvSpPr>
          <p:cNvPr id="3" name="Inhaltsplatzhalter 2">
            <a:extLst>
              <a:ext uri="{FF2B5EF4-FFF2-40B4-BE49-F238E27FC236}">
                <a16:creationId xmlns:a16="http://schemas.microsoft.com/office/drawing/2014/main" id="{08EF6FC5-C1F9-4073-A829-CE47CA63E68A}"/>
              </a:ext>
            </a:extLst>
          </p:cNvPr>
          <p:cNvSpPr>
            <a:spLocks noGrp="1"/>
          </p:cNvSpPr>
          <p:nvPr>
            <p:ph idx="1"/>
          </p:nvPr>
        </p:nvSpPr>
        <p:spPr/>
        <p:txBody>
          <a:bodyPr/>
          <a:lstStyle/>
          <a:p>
            <a:r>
              <a:rPr lang="de-CH" dirty="0"/>
              <a:t>Wenn a&gt;b und b&gt;c dann a&gt;c</a:t>
            </a:r>
          </a:p>
        </p:txBody>
      </p:sp>
    </p:spTree>
    <p:extLst>
      <p:ext uri="{BB962C8B-B14F-4D97-AF65-F5344CB8AC3E}">
        <p14:creationId xmlns:p14="http://schemas.microsoft.com/office/powerpoint/2010/main" val="48606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99100C-0767-4352-B2D8-6F463986CF0D}"/>
              </a:ext>
            </a:extLst>
          </p:cNvPr>
          <p:cNvSpPr>
            <a:spLocks noGrp="1"/>
          </p:cNvSpPr>
          <p:nvPr>
            <p:ph type="title"/>
          </p:nvPr>
        </p:nvSpPr>
        <p:spPr/>
        <p:txBody>
          <a:bodyPr/>
          <a:lstStyle/>
          <a:p>
            <a:r>
              <a:rPr lang="de-CH" dirty="0"/>
              <a:t>Continuity</a:t>
            </a:r>
          </a:p>
        </p:txBody>
      </p:sp>
      <p:sp>
        <p:nvSpPr>
          <p:cNvPr id="3" name="Inhaltsplatzhalter 2">
            <a:extLst>
              <a:ext uri="{FF2B5EF4-FFF2-40B4-BE49-F238E27FC236}">
                <a16:creationId xmlns:a16="http://schemas.microsoft.com/office/drawing/2014/main" id="{B065B55C-EC01-415C-9A81-59B780F96302}"/>
              </a:ext>
            </a:extLst>
          </p:cNvPr>
          <p:cNvSpPr>
            <a:spLocks noGrp="1"/>
          </p:cNvSpPr>
          <p:nvPr>
            <p:ph idx="1"/>
          </p:nvPr>
        </p:nvSpPr>
        <p:spPr/>
        <p:txBody>
          <a:bodyPr>
            <a:normAutofit fontScale="92500" lnSpcReduction="10000"/>
          </a:bodyPr>
          <a:lstStyle/>
          <a:p>
            <a:r>
              <a:rPr lang="de-CH" dirty="0"/>
              <a:t>Es gibt 3 Optionen,</a:t>
            </a:r>
          </a:p>
          <a:p>
            <a:r>
              <a:rPr lang="de-CH" dirty="0"/>
              <a:t>U(gut)=100</a:t>
            </a:r>
          </a:p>
          <a:p>
            <a:r>
              <a:rPr lang="de-CH" dirty="0"/>
              <a:t>U(mittel)= 80</a:t>
            </a:r>
          </a:p>
          <a:p>
            <a:r>
              <a:rPr lang="de-CH" dirty="0"/>
              <a:t>U(schlecht)=20</a:t>
            </a:r>
          </a:p>
          <a:p>
            <a:r>
              <a:rPr lang="de-CH" dirty="0"/>
              <a:t>Entweder gewinnt man die mittlere mit Sicherheit, oder es gibt eine Lotterie mit Optionen (gut) und (schlecht) mit unterschiedlichen Wahrscheinlichkeiten</a:t>
            </a:r>
          </a:p>
          <a:p>
            <a:r>
              <a:rPr lang="de-CH" dirty="0"/>
              <a:t>Egal wie gut die gute Option ist, wenn die Wahrscheinlichkeit, sie zu gewinnen zu klein wird, wird irgendwann der Anreiz grösser, die mittlere Option mit Sicherheit zu erhalten, obwohl der Gewinn niedriger als bei der guten Option ist</a:t>
            </a:r>
          </a:p>
          <a:p>
            <a:endParaRPr lang="de-CH" dirty="0"/>
          </a:p>
        </p:txBody>
      </p:sp>
    </p:spTree>
    <p:extLst>
      <p:ext uri="{BB962C8B-B14F-4D97-AF65-F5344CB8AC3E}">
        <p14:creationId xmlns:p14="http://schemas.microsoft.com/office/powerpoint/2010/main" val="36260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36018C-E6B5-4387-BD57-21F40C9C5BF4}"/>
              </a:ext>
            </a:extLst>
          </p:cNvPr>
          <p:cNvSpPr>
            <a:spLocks noGrp="1"/>
          </p:cNvSpPr>
          <p:nvPr>
            <p:ph type="title"/>
          </p:nvPr>
        </p:nvSpPr>
        <p:spPr/>
        <p:txBody>
          <a:bodyPr/>
          <a:lstStyle/>
          <a:p>
            <a:r>
              <a:rPr lang="de-CH" dirty="0"/>
              <a:t>Independence</a:t>
            </a:r>
          </a:p>
        </p:txBody>
      </p:sp>
      <p:sp>
        <p:nvSpPr>
          <p:cNvPr id="3" name="Inhaltsplatzhalter 2">
            <a:extLst>
              <a:ext uri="{FF2B5EF4-FFF2-40B4-BE49-F238E27FC236}">
                <a16:creationId xmlns:a16="http://schemas.microsoft.com/office/drawing/2014/main" id="{8DFC53AE-314C-4BFA-858A-12F958F5EDCA}"/>
              </a:ext>
            </a:extLst>
          </p:cNvPr>
          <p:cNvSpPr>
            <a:spLocks noGrp="1"/>
          </p:cNvSpPr>
          <p:nvPr>
            <p:ph idx="1"/>
          </p:nvPr>
        </p:nvSpPr>
        <p:spPr/>
        <p:txBody>
          <a:bodyPr/>
          <a:lstStyle/>
          <a:p>
            <a:r>
              <a:rPr lang="de-CH" dirty="0"/>
              <a:t>Die Reihenfolge in welcher die Lotterien präsentiert werden sollte keine </a:t>
            </a:r>
            <a:r>
              <a:rPr lang="de-CH"/>
              <a:t>Rolle spielen</a:t>
            </a:r>
            <a:endParaRPr lang="de-CH" dirty="0"/>
          </a:p>
        </p:txBody>
      </p:sp>
    </p:spTree>
    <p:extLst>
      <p:ext uri="{BB962C8B-B14F-4D97-AF65-F5344CB8AC3E}">
        <p14:creationId xmlns:p14="http://schemas.microsoft.com/office/powerpoint/2010/main" val="162637864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Breitbild</PresentationFormat>
  <Paragraphs>19</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vt:lpstr>
      <vt:lpstr>Was sind die Axiome und welche Rolle spielen sie?</vt:lpstr>
      <vt:lpstr>Completedness</vt:lpstr>
      <vt:lpstr>Transitivity</vt:lpstr>
      <vt:lpstr>Continuity</vt:lpstr>
      <vt:lpstr>Independence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 sind die Axiome und welche Rolle spielen sie?</dc:title>
  <dc:creator>Lancelot Ϡ</dc:creator>
  <cp:lastModifiedBy>Lancelot Ϡ</cp:lastModifiedBy>
  <cp:revision>6</cp:revision>
  <dcterms:created xsi:type="dcterms:W3CDTF">2017-10-31T13:25:20Z</dcterms:created>
  <dcterms:modified xsi:type="dcterms:W3CDTF">2017-10-31T14:01:23Z</dcterms:modified>
</cp:coreProperties>
</file>