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4"/>
    <p:restoredTop sz="94696"/>
  </p:normalViewPr>
  <p:slideViewPr>
    <p:cSldViewPr snapToGrid="0" snapToObjects="1">
      <p:cViewPr varScale="1">
        <p:scale>
          <a:sx n="98" d="100"/>
          <a:sy n="98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48F4-44F8-6B41-8DD7-623C80DC6102}" type="datetimeFigureOut">
              <a:rPr lang="de-DE" smtClean="0"/>
              <a:t>31.10.17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02D3-726B-474E-80FE-71053AF46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19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48F4-44F8-6B41-8DD7-623C80DC6102}" type="datetimeFigureOut">
              <a:rPr lang="de-DE" smtClean="0"/>
              <a:t>31.10.17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02D3-726B-474E-80FE-71053AF46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6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48F4-44F8-6B41-8DD7-623C80DC6102}" type="datetimeFigureOut">
              <a:rPr lang="de-DE" smtClean="0"/>
              <a:t>31.10.17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02D3-726B-474E-80FE-71053AF46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15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48F4-44F8-6B41-8DD7-623C80DC6102}" type="datetimeFigureOut">
              <a:rPr lang="de-DE" smtClean="0"/>
              <a:t>31.10.17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02D3-726B-474E-80FE-71053AF46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19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48F4-44F8-6B41-8DD7-623C80DC6102}" type="datetimeFigureOut">
              <a:rPr lang="de-DE" smtClean="0"/>
              <a:t>31.10.17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02D3-726B-474E-80FE-71053AF46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96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48F4-44F8-6B41-8DD7-623C80DC6102}" type="datetimeFigureOut">
              <a:rPr lang="de-DE" smtClean="0"/>
              <a:t>31.10.17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02D3-726B-474E-80FE-71053AF46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87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48F4-44F8-6B41-8DD7-623C80DC6102}" type="datetimeFigureOut">
              <a:rPr lang="de-DE" smtClean="0"/>
              <a:t>31.10.17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02D3-726B-474E-80FE-71053AF46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5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48F4-44F8-6B41-8DD7-623C80DC6102}" type="datetimeFigureOut">
              <a:rPr lang="de-DE" smtClean="0"/>
              <a:t>31.10.17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02D3-726B-474E-80FE-71053AF46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81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48F4-44F8-6B41-8DD7-623C80DC6102}" type="datetimeFigureOut">
              <a:rPr lang="de-DE" smtClean="0"/>
              <a:t>31.10.17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02D3-726B-474E-80FE-71053AF46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75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48F4-44F8-6B41-8DD7-623C80DC6102}" type="datetimeFigureOut">
              <a:rPr lang="de-DE" smtClean="0"/>
              <a:t>31.10.17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02D3-726B-474E-80FE-71053AF46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4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48F4-44F8-6B41-8DD7-623C80DC6102}" type="datetimeFigureOut">
              <a:rPr lang="de-DE" smtClean="0"/>
              <a:t>31.10.17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02D3-726B-474E-80FE-71053AF46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24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D48F4-44F8-6B41-8DD7-623C80DC6102}" type="datetimeFigureOut">
              <a:rPr lang="de-DE" smtClean="0"/>
              <a:t>31.10.17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002D3-726B-474E-80FE-71053AF46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10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06434" y="279440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de-DE" dirty="0"/>
              <a:t>Wie funktioniert Community/Clique </a:t>
            </a:r>
            <a:r>
              <a:rPr lang="de-DE" dirty="0" err="1"/>
              <a:t>detection</a:t>
            </a:r>
            <a:r>
              <a:rPr lang="de-DE" dirty="0"/>
              <a:t> und wozu ist das gut?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401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Community </a:t>
            </a:r>
            <a:r>
              <a:rPr lang="de-DE" dirty="0" err="1" smtClean="0"/>
              <a:t>detection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Community </a:t>
            </a:r>
            <a:r>
              <a:rPr lang="de-DE" dirty="0" err="1" smtClean="0"/>
              <a:t>detection</a:t>
            </a:r>
            <a:endParaRPr lang="de-DE" dirty="0" smtClean="0"/>
          </a:p>
          <a:p>
            <a:pPr lvl="1">
              <a:buFont typeface="Symbol" charset="2"/>
              <a:buChar char="-"/>
            </a:pPr>
            <a:r>
              <a:rPr lang="de-DE" dirty="0" smtClean="0"/>
              <a:t>Wie: 	-&gt; Sammlung von Daten über Bluetooth, online </a:t>
            </a:r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media</a:t>
            </a:r>
            <a:r>
              <a:rPr lang="de-DE" dirty="0" smtClean="0"/>
              <a:t> </a:t>
            </a:r>
            <a:r>
              <a:rPr lang="de-DE" dirty="0" err="1" smtClean="0"/>
              <a:t>contacts</a:t>
            </a:r>
            <a:r>
              <a:rPr lang="de-DE" dirty="0" smtClean="0"/>
              <a:t>, </a:t>
            </a:r>
            <a:r>
              <a:rPr lang="de-DE" dirty="0" err="1" smtClean="0"/>
              <a:t>telecommunication</a:t>
            </a:r>
            <a:r>
              <a:rPr lang="de-DE" dirty="0" smtClean="0"/>
              <a:t> </a:t>
            </a:r>
            <a:r>
              <a:rPr lang="de-DE" dirty="0" err="1" smtClean="0"/>
              <a:t>networks</a:t>
            </a:r>
            <a:r>
              <a:rPr lang="de-DE" dirty="0" smtClean="0"/>
              <a:t> </a:t>
            </a:r>
          </a:p>
          <a:p>
            <a:pPr lvl="1">
              <a:buFont typeface="Symbol" charset="2"/>
              <a:buChar char="-"/>
            </a:pPr>
            <a:endParaRPr lang="de-DE" dirty="0" smtClean="0"/>
          </a:p>
          <a:p>
            <a:pPr lvl="1">
              <a:buFont typeface="Symbol" charset="2"/>
              <a:buChar char="-"/>
            </a:pPr>
            <a:r>
              <a:rPr lang="de-DE" dirty="0" smtClean="0"/>
              <a:t>Warum: 	-&gt; Versammlung von vielen verschiedenen Personen. </a:t>
            </a:r>
          </a:p>
          <a:p>
            <a:pPr marL="457200" lvl="1" indent="0">
              <a:buNone/>
            </a:pPr>
            <a:r>
              <a:rPr lang="de-DE" dirty="0" smtClean="0"/>
              <a:t>		-&gt; Grobe Übersicht einer Interaktionsgruppe.</a:t>
            </a:r>
          </a:p>
          <a:p>
            <a:pPr marL="457200" lvl="1" indent="0"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02" y="3652520"/>
            <a:ext cx="2794000" cy="2933700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378" y="4170614"/>
            <a:ext cx="5220063" cy="2210977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>
            <a:off x="838200" y="4794069"/>
            <a:ext cx="1042851" cy="3004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15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Clique </a:t>
            </a:r>
            <a:r>
              <a:rPr lang="de-DE" dirty="0" err="1" smtClean="0"/>
              <a:t>detection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Clique </a:t>
            </a:r>
            <a:r>
              <a:rPr lang="de-DE" dirty="0" err="1" smtClean="0"/>
              <a:t>detection</a:t>
            </a:r>
            <a:r>
              <a:rPr lang="de-DE" dirty="0" smtClean="0"/>
              <a:t> </a:t>
            </a:r>
          </a:p>
          <a:p>
            <a:pPr lvl="1">
              <a:buFont typeface="Symbol" charset="2"/>
              <a:buChar char="-"/>
            </a:pPr>
            <a:r>
              <a:rPr lang="de-DE" dirty="0" smtClean="0"/>
              <a:t>Wie: 	-&gt; Aus der Interaktionsmasse werden kleinere Gruppen herausgefiltert, die auf einer regelmässigen Basis interagieren/ kontakt haben. (Bei </a:t>
            </a:r>
            <a:r>
              <a:rPr lang="de-DE" dirty="0" err="1" smtClean="0"/>
              <a:t>Secara</a:t>
            </a:r>
            <a:r>
              <a:rPr lang="de-DE" dirty="0" smtClean="0"/>
              <a:t> et al. wird die Einteilung über die Zeit gemacht)</a:t>
            </a:r>
          </a:p>
          <a:p>
            <a:pPr marL="457200" lvl="1" indent="0">
              <a:buNone/>
            </a:pPr>
            <a:endParaRPr lang="de-DE" dirty="0"/>
          </a:p>
          <a:p>
            <a:pPr lvl="1">
              <a:buFont typeface="Symbol" charset="2"/>
              <a:buChar char="-"/>
            </a:pPr>
            <a:r>
              <a:rPr lang="de-DE" dirty="0" smtClean="0"/>
              <a:t>Warum: 	-&gt; Es wird möglich die grundlegenden Elemente der Struktur ersichtlich zu machen. </a:t>
            </a:r>
          </a:p>
          <a:p>
            <a:pPr marL="457200" lvl="1" indent="0">
              <a:buNone/>
            </a:pPr>
            <a:endParaRPr lang="de-DE" dirty="0" smtClean="0"/>
          </a:p>
          <a:p>
            <a:pPr marL="457200" lvl="1" indent="0">
              <a:buNone/>
            </a:pPr>
            <a:r>
              <a:rPr lang="de-DE" dirty="0" smtClean="0"/>
              <a:t>-&gt; Dies ist eine </a:t>
            </a:r>
            <a:r>
              <a:rPr lang="de-DE" dirty="0"/>
              <a:t>E</a:t>
            </a:r>
            <a:r>
              <a:rPr lang="de-DE" dirty="0" smtClean="0"/>
              <a:t>rweiterung der Community </a:t>
            </a:r>
            <a:r>
              <a:rPr lang="de-DE" dirty="0" err="1" smtClean="0"/>
              <a:t>detection</a:t>
            </a:r>
            <a:r>
              <a:rPr lang="de-DE" dirty="0" smtClean="0"/>
              <a:t>.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221" y="380957"/>
            <a:ext cx="1600011" cy="1680011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>
            <a:off x="7916093" y="807598"/>
            <a:ext cx="716002" cy="25963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Bild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188" y="4023294"/>
            <a:ext cx="2083612" cy="269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89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Macintosh PowerPoint</Application>
  <PresentationFormat>Breitbild</PresentationFormat>
  <Paragraphs>15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Symbol</vt:lpstr>
      <vt:lpstr>Arial</vt:lpstr>
      <vt:lpstr>Office-Design</vt:lpstr>
      <vt:lpstr>Wie funktioniert Community/Clique detection und wozu ist das gut? </vt:lpstr>
      <vt:lpstr>Community detection</vt:lpstr>
      <vt:lpstr>Clique detection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 funktioniert Community/Clique detection und wozu ist das gut? </dc:title>
  <dc:creator>Nadia Haldimann</dc:creator>
  <cp:lastModifiedBy>Nadia Haldimann</cp:lastModifiedBy>
  <cp:revision>10</cp:revision>
  <dcterms:created xsi:type="dcterms:W3CDTF">2017-10-31T15:21:48Z</dcterms:created>
  <dcterms:modified xsi:type="dcterms:W3CDTF">2017-10-31T15:55:33Z</dcterms:modified>
</cp:coreProperties>
</file>