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7BF"/>
    <a:srgbClr val="9CBCED"/>
    <a:srgbClr val="E9CC92"/>
    <a:srgbClr val="EACF9A"/>
    <a:srgbClr val="F1D397"/>
    <a:srgbClr val="E1C28C"/>
    <a:srgbClr val="E1A87D"/>
    <a:srgbClr val="DFA778"/>
    <a:srgbClr val="967846"/>
    <a:srgbClr val="937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EE986-DE59-0FA1-4E8A-F29F643D4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63A1B-5EBF-AD40-CEC7-231EF4DF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649BD-51F8-5FC6-F9AF-953279BD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6B59F-8814-996E-7725-16F72D18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2B305-2435-B660-5E17-C998C113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07F4E-18A6-7BC2-0BC1-C56F01BA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8459C-805B-909B-88DA-CBC892B4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CC373-E97C-F17E-11E0-C6EE1AE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3F479-ECC5-86E2-F0C2-02D0780D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9F3CA-90A4-440B-C68B-EE6D54D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1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0ACAA-0CFF-75CF-D634-CFB2A66AF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670E2-C510-21B5-779F-2324A4DE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1186D-A4A6-C724-F316-83FD51C5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818B8-4CB2-ABB6-CE80-5AED7553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C2C49-59F4-A1F8-1A57-6BB59462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1ABD-4501-7C14-F79F-EBBAAA2E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2AB81-8ECB-8F39-23D0-450A84A6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FB9FF-8CBF-63F2-D81C-421C1BC7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5219B-E91C-FE5D-9248-ACF8068F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56B3A-178B-1BC0-EEA6-BC3700C1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3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6D750-C368-72EE-E2E5-58CB848B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F9CFA-D2FA-FBD8-568F-DFE60D2C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33F49-A652-E59B-693C-B3634D2C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990DD-68D3-D3F9-3D96-368EF5F1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0AD54-5080-BCD9-CD88-D78CFB14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8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4E980-F6E3-3518-6257-3C58150E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10271-A057-359F-8011-499E3EC34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B6D4D-923E-8960-AF71-E024B3D4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3AD6B-F184-7534-E2CD-DDF94516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25DCB-DF35-B29B-2E32-AEFE90F5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3FB7D-3C5A-BF89-2003-6681EB60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A087E-54CB-658E-EDC8-6993F7D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D26E1-4E2F-99DA-8E4F-C4D39B3C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F11BD-A15B-EFAA-75E4-F3F57A0D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8D885F-F75E-CB9E-E32E-59DE3B84B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EC115-60E9-31F9-F30A-22C98F71D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6CD14F-A0A5-321C-CB41-2003230B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354842-EA1C-D45A-A1A0-9F577CBE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D0485-22C9-BDAC-8996-148CB96C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3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E3079-CE73-0A51-6E64-B97B8AB3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3973CA-4EAE-C6B6-81F8-C1D2E2E8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319E3-D213-8516-9AD8-B8B24736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3B375-1596-06B3-A2B8-0AD792F1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8596E-0D50-6D6A-6BEF-D659A360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734878-4DD7-1C2E-42CE-63FD112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379EB-AA44-681C-7CA6-58060E89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9C2E5-243B-687A-1851-7565A53A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ABCF-9B57-CEE3-9206-58A2EA3E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F7A8D-FF05-99BF-EE41-5164D39D5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50350-61AF-4FE0-5978-20AE82B4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E043C-6D95-6B90-A6E1-791214D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6B029-B3CD-6993-A751-4CBCE230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3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41155-31BD-0938-D38D-7A98EA3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A5ADAA-D861-8AAB-9F51-AE17FCD6E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97681-7DAE-E01F-2B84-01A16272F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2713C-0904-593B-D8D2-046DDF89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3491F-0B5A-73F8-EC5E-663BB574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7611F-D590-FA89-B40C-4842B08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9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763142-8805-C33F-4312-2493A556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2CCA5-3B98-8C6B-5B65-FB98D5D8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DBECA-F5A6-D225-F59D-F04023687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F845-68F2-49D6-B583-1A294FD9AB7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7D1DE-158C-1697-E3ED-EAEDE0165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18979-C1E3-6631-46DD-79077E37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6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4D920D-D87A-AB8B-5014-D7AD9509BB2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2700">
                  <a:noFill/>
                  <a:prstDash val="solid"/>
                </a:ln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CPP Template: Chapter 01</a:t>
            </a:r>
            <a:endParaRPr lang="zh-CN" altLang="en-US" sz="7200" b="1" cap="none" spc="0" dirty="0">
              <a:ln w="12700">
                <a:noFill/>
                <a:prstDash val="solid"/>
              </a:ln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06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4D920D-D87A-AB8B-5014-D7AD9509BB2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CPP Template: Chapter 02</a:t>
            </a:r>
            <a:endParaRPr lang="zh-CN" altLang="en-US" sz="7200" b="1" cap="none" spc="0" dirty="0">
              <a:ln w="12700">
                <a:noFill/>
                <a:prstDash val="solid"/>
              </a:ln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53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4D920D-D87A-AB8B-5014-D7AD9509BB2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3462">
                  <a:solidFill>
                    <a:srgbClr val="774222"/>
                  </a:solidFill>
                  <a:prstDash val="solid"/>
                </a:ln>
                <a:solidFill>
                  <a:srgbClr val="E1BF9A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CPP Template: Chapter 03</a:t>
            </a:r>
            <a:endParaRPr lang="zh-CN" altLang="en-US" sz="7200" b="1" dirty="0">
              <a:ln w="13462">
                <a:solidFill>
                  <a:srgbClr val="774222"/>
                </a:solidFill>
                <a:prstDash val="solid"/>
              </a:ln>
              <a:solidFill>
                <a:srgbClr val="E1BF9A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5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4D920D-D87A-AB8B-5014-D7AD9509BB2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3462">
                  <a:solidFill>
                    <a:srgbClr val="E5E0FF"/>
                  </a:solidFill>
                  <a:prstDash val="solid"/>
                </a:ln>
                <a:solidFill>
                  <a:srgbClr val="CAD3FC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CPP Template: Chapter 04</a:t>
            </a:r>
            <a:endParaRPr lang="zh-CN" altLang="en-US" sz="7200" b="1" dirty="0">
              <a:ln w="13462">
                <a:solidFill>
                  <a:srgbClr val="E5E0FF"/>
                </a:solidFill>
                <a:prstDash val="solid"/>
              </a:ln>
              <a:solidFill>
                <a:srgbClr val="CAD3FC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23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2D798-69A2-38FB-F709-9EAD58455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9DC059-57F4-54FE-A488-55E9D9F4E7A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67846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05</a:t>
            </a:r>
            <a:endParaRPr lang="zh-CN" altLang="en-US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967846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50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DB69C-4F26-ABEF-9D83-BC2510EF8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174020-727E-06E1-4BC4-1E145A7CC9D3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rgbClr val="E1A87D"/>
                  </a:solidFill>
                  <a:prstDash val="solid"/>
                </a:ln>
                <a:solidFill>
                  <a:srgbClr val="DFA778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06</a:t>
            </a:r>
            <a:endParaRPr lang="zh-CN" altLang="en-US" sz="7200" b="1" dirty="0">
              <a:ln w="12700">
                <a:solidFill>
                  <a:srgbClr val="E1A87D"/>
                </a:solidFill>
                <a:prstDash val="solid"/>
              </a:ln>
              <a:solidFill>
                <a:srgbClr val="DFA778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86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71F0FD-6AC3-A396-69D9-D7CD6D9D5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681598C-4C02-3E06-51AD-92E84495128C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rgbClr val="EACF9A"/>
                  </a:solidFill>
                  <a:prstDash val="solid"/>
                </a:ln>
                <a:solidFill>
                  <a:srgbClr val="E9CC9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07</a:t>
            </a:r>
            <a:endParaRPr lang="zh-CN" altLang="en-US" sz="7200" b="1" dirty="0">
              <a:ln w="12700">
                <a:solidFill>
                  <a:srgbClr val="EACF9A"/>
                </a:solidFill>
                <a:prstDash val="solid"/>
              </a:ln>
              <a:solidFill>
                <a:srgbClr val="E9CC92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44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004A3-A440-1CC1-6399-142983DDB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3EA2C8-4B4F-2976-65A1-1853D56848EA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rgbClr val="9CBCED"/>
                  </a:solidFill>
                  <a:prstDash val="solid"/>
                </a:ln>
                <a:solidFill>
                  <a:srgbClr val="6A87B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08</a:t>
            </a:r>
            <a:endParaRPr lang="zh-CN" altLang="en-US" sz="7200" b="1" dirty="0">
              <a:ln w="12700">
                <a:solidFill>
                  <a:srgbClr val="9CBCED"/>
                </a:solidFill>
                <a:prstDash val="solid"/>
              </a:ln>
              <a:solidFill>
                <a:srgbClr val="6A87B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91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维维</dc:creator>
  <cp:lastModifiedBy>维维 邓</cp:lastModifiedBy>
  <cp:revision>36</cp:revision>
  <dcterms:created xsi:type="dcterms:W3CDTF">2022-09-05T03:14:58Z</dcterms:created>
  <dcterms:modified xsi:type="dcterms:W3CDTF">2024-11-07T01:47:49Z</dcterms:modified>
</cp:coreProperties>
</file>