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4CA08-AB6F-4FA9-5F8C-CD3625986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79860D-50FC-D54B-38AE-4E4EF21A0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B532A-7393-5818-63BA-CB297073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36774-BD8B-42F3-33C4-D0CA71E2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0A792-76FF-77A4-2709-7B453C9D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AC3D2-FEC4-30DC-535B-DB58520B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83BC5-B540-95B0-15A0-7D2A4D83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7332B-5443-641D-CE53-B90F5E21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DAD3A-AB40-1BB3-0A88-6A0CFEA4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8398F-F9D9-2F71-EBD4-05E4A7BA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6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BBDD67-297A-A997-E3D3-A06867100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6EF33-DE8F-6CF2-EA13-8E92202FF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CF322-A98E-CECC-A00C-98866D54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72909-6E88-6E0A-53B7-3E010648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2A7A0-F6FC-92E3-CC64-677D6299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93640-0DE8-171E-0A46-54C86BAC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22790-73C1-1BA2-FF81-6773B402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D2658-9F59-BF7F-828B-5D25D93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29DC1-05B7-C601-7DBE-B1BA3C17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FA992-CAE9-670F-77D9-9AE06BD4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CD32F-9402-4DF7-7ADE-0F572896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CC6D4-6CFD-7006-7E3F-D9545702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40A95-D2D9-70AB-2F01-D940F05C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5A73E-4F1F-B84E-9EAD-DF0B799C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EF8F3-1BE7-389A-68F9-72FE0BFC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CA027-5082-6032-78D7-46B549C1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AA56A-42FB-8274-BD24-F8A2C9AE8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10D3E-3BE3-32A0-522D-789ACBE51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B940E-7A10-DCA5-D88D-89F0863B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ED58A-2856-3C88-CE72-469040AE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E7A86-E272-11AF-5EF7-1BE19F7E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BAEB0-1EE2-2C75-C990-2488684B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F5DE4-4A51-4FB1-2D6C-8A4EABE4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1AAEB-7ABE-9960-595B-8D0FF21C3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02ED81-5465-9C22-40C8-472A6D651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2A6C9-CA65-87F5-6677-2490C5A8B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D7A7C1-9F4D-30F4-7A6B-5484091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B6F631-4032-6EF7-29D3-BAE334BC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28D98-C316-D115-63F9-3018F234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90688-C361-74EF-3B6A-CF95794D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AD8DE0-012F-F496-90A3-3DF5EB62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030FD7-51E1-2C76-A022-4D1817E4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855367-3A25-FB8C-ABFB-5A5492E7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B0DE4-41D8-D592-0F1B-93B896F2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3027C3-B891-7904-7F9C-E3DBB007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517DCF-FC9F-A61B-7751-9052FD8B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5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FA0B7-BEA6-7869-E7FA-81EA58EB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CB6FF-9FEB-166D-331D-5FE6F902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32183-0C5F-2ED6-90BB-B02F94A7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221DB-F441-1324-16AF-A2B43DB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C4078-55D6-3996-093C-B43A4CAA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FDAC6-D49B-18D8-A02E-D9787803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8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CE5A5-ACD1-9822-7733-71E72C9D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AD9DE-022B-678E-E88F-E0CBF76C4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2469A-35BE-F30A-F363-27BBEB345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923D7-72F0-1CBA-0456-1DD884C9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E1910-6665-7C74-EA9C-4B741FE4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CFF8B-F894-5216-249B-02039D61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8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266361-F3B1-C3B5-2F8C-07669C9D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CA222-B9CE-A7B2-A671-D6C933C06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5B84B-BC83-4B02-9DF7-E26FF09BC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56DCE-CA91-428E-B877-90C43D7BF98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61811-D54B-A6C7-1B63-8EC88D858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C274D-4A5F-62B0-DF7F-DAF91030F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E2F9-90FF-41EE-AB23-817446BFE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 descr="连接 纯色填充">
            <a:extLst>
              <a:ext uri="{FF2B5EF4-FFF2-40B4-BE49-F238E27FC236}">
                <a16:creationId xmlns:a16="http://schemas.microsoft.com/office/drawing/2014/main" id="{F8D09EB9-FFE1-E9C6-6FAD-412E9149F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300" y="2032000"/>
            <a:ext cx="1835150" cy="183515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4FEB6A-CAC2-DB03-B647-14484C43CBED}"/>
              </a:ext>
            </a:extLst>
          </p:cNvPr>
          <p:cNvGrpSpPr/>
          <p:nvPr/>
        </p:nvGrpSpPr>
        <p:grpSpPr>
          <a:xfrm>
            <a:off x="854075" y="525860"/>
            <a:ext cx="1308930" cy="914400"/>
            <a:chOff x="854075" y="647700"/>
            <a:chExt cx="1308930" cy="9144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B629025-ED83-DDE0-54E0-7419DCF23D72}"/>
                </a:ext>
              </a:extLst>
            </p:cNvPr>
            <p:cNvGrpSpPr/>
            <p:nvPr/>
          </p:nvGrpSpPr>
          <p:grpSpPr>
            <a:xfrm>
              <a:off x="854075" y="833437"/>
              <a:ext cx="673100" cy="631825"/>
              <a:chOff x="971550" y="736600"/>
              <a:chExt cx="825500" cy="825500"/>
            </a:xfrm>
          </p:grpSpPr>
          <p:pic>
            <p:nvPicPr>
              <p:cNvPr id="5" name="图形 4" descr="智能手机 纯色填充">
                <a:extLst>
                  <a:ext uri="{FF2B5EF4-FFF2-40B4-BE49-F238E27FC236}">
                    <a16:creationId xmlns:a16="http://schemas.microsoft.com/office/drawing/2014/main" id="{D0A62181-C0DF-A557-3A10-25B7244B8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1550" y="736600"/>
                <a:ext cx="825500" cy="825500"/>
              </a:xfrm>
              <a:prstGeom prst="rect">
                <a:avLst/>
              </a:prstGeom>
            </p:spPr>
          </p:pic>
          <p:pic>
            <p:nvPicPr>
              <p:cNvPr id="7" name="图形 6" descr="男人 纯色填充">
                <a:extLst>
                  <a:ext uri="{FF2B5EF4-FFF2-40B4-BE49-F238E27FC236}">
                    <a16:creationId xmlns:a16="http://schemas.microsoft.com/office/drawing/2014/main" id="{8D59F6F3-8D7B-0550-545E-D6A37C1F1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90625" y="955675"/>
                <a:ext cx="387350" cy="387350"/>
              </a:xfrm>
              <a:prstGeom prst="rect">
                <a:avLst/>
              </a:prstGeom>
            </p:spPr>
          </p:pic>
        </p:grpSp>
        <p:pic>
          <p:nvPicPr>
            <p:cNvPr id="21" name="图形 20" descr="数据库 纯色填充">
              <a:extLst>
                <a:ext uri="{FF2B5EF4-FFF2-40B4-BE49-F238E27FC236}">
                  <a16:creationId xmlns:a16="http://schemas.microsoft.com/office/drawing/2014/main" id="{B83AC633-B034-ACCA-98C3-504758992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8605" y="64770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3F7519-801B-5A08-EDAD-AAEFDE207D25}"/>
              </a:ext>
            </a:extLst>
          </p:cNvPr>
          <p:cNvGrpSpPr/>
          <p:nvPr/>
        </p:nvGrpSpPr>
        <p:grpSpPr>
          <a:xfrm>
            <a:off x="854075" y="4803774"/>
            <a:ext cx="1308930" cy="914400"/>
            <a:chOff x="854075" y="647700"/>
            <a:chExt cx="1308930" cy="91440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4E3827E-B14E-DDEE-66E9-FB5F66DC25A6}"/>
                </a:ext>
              </a:extLst>
            </p:cNvPr>
            <p:cNvGrpSpPr/>
            <p:nvPr/>
          </p:nvGrpSpPr>
          <p:grpSpPr>
            <a:xfrm>
              <a:off x="854075" y="833437"/>
              <a:ext cx="673100" cy="631825"/>
              <a:chOff x="971550" y="736600"/>
              <a:chExt cx="825500" cy="825500"/>
            </a:xfrm>
          </p:grpSpPr>
          <p:pic>
            <p:nvPicPr>
              <p:cNvPr id="26" name="图形 25" descr="智能手机 纯色填充">
                <a:extLst>
                  <a:ext uri="{FF2B5EF4-FFF2-40B4-BE49-F238E27FC236}">
                    <a16:creationId xmlns:a16="http://schemas.microsoft.com/office/drawing/2014/main" id="{97F2CD1B-858D-B3D5-29BF-6F383DB20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1550" y="736600"/>
                <a:ext cx="825500" cy="825500"/>
              </a:xfrm>
              <a:prstGeom prst="rect">
                <a:avLst/>
              </a:prstGeom>
            </p:spPr>
          </p:pic>
          <p:pic>
            <p:nvPicPr>
              <p:cNvPr id="27" name="图形 26" descr="男人 纯色填充">
                <a:extLst>
                  <a:ext uri="{FF2B5EF4-FFF2-40B4-BE49-F238E27FC236}">
                    <a16:creationId xmlns:a16="http://schemas.microsoft.com/office/drawing/2014/main" id="{46BB5331-72FD-F63F-4DD4-28F4D6237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90625" y="955675"/>
                <a:ext cx="387350" cy="387350"/>
              </a:xfrm>
              <a:prstGeom prst="rect">
                <a:avLst/>
              </a:prstGeom>
            </p:spPr>
          </p:pic>
        </p:grpSp>
        <p:pic>
          <p:nvPicPr>
            <p:cNvPr id="25" name="图形 24" descr="数据库 纯色填充">
              <a:extLst>
                <a:ext uri="{FF2B5EF4-FFF2-40B4-BE49-F238E27FC236}">
                  <a16:creationId xmlns:a16="http://schemas.microsoft.com/office/drawing/2014/main" id="{639F7E7E-100F-F898-516C-8FEBCFD6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8605" y="647700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581646E-B652-5B89-24F2-D9759E355F95}"/>
              </a:ext>
            </a:extLst>
          </p:cNvPr>
          <p:cNvGrpSpPr/>
          <p:nvPr/>
        </p:nvGrpSpPr>
        <p:grpSpPr>
          <a:xfrm>
            <a:off x="9922767" y="482599"/>
            <a:ext cx="1308930" cy="914400"/>
            <a:chOff x="854075" y="647700"/>
            <a:chExt cx="1308930" cy="91440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11AFEE1-E8CD-2247-AC64-907BEE12BBEE}"/>
                </a:ext>
              </a:extLst>
            </p:cNvPr>
            <p:cNvGrpSpPr/>
            <p:nvPr/>
          </p:nvGrpSpPr>
          <p:grpSpPr>
            <a:xfrm>
              <a:off x="854075" y="833437"/>
              <a:ext cx="673100" cy="631825"/>
              <a:chOff x="971550" y="736600"/>
              <a:chExt cx="825500" cy="825500"/>
            </a:xfrm>
          </p:grpSpPr>
          <p:pic>
            <p:nvPicPr>
              <p:cNvPr id="31" name="图形 30" descr="智能手机 纯色填充">
                <a:extLst>
                  <a:ext uri="{FF2B5EF4-FFF2-40B4-BE49-F238E27FC236}">
                    <a16:creationId xmlns:a16="http://schemas.microsoft.com/office/drawing/2014/main" id="{308A5390-FA2B-AA7A-3E4A-76639241D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1550" y="736600"/>
                <a:ext cx="825500" cy="825500"/>
              </a:xfrm>
              <a:prstGeom prst="rect">
                <a:avLst/>
              </a:prstGeom>
            </p:spPr>
          </p:pic>
          <p:pic>
            <p:nvPicPr>
              <p:cNvPr id="32" name="图形 31" descr="男人 纯色填充">
                <a:extLst>
                  <a:ext uri="{FF2B5EF4-FFF2-40B4-BE49-F238E27FC236}">
                    <a16:creationId xmlns:a16="http://schemas.microsoft.com/office/drawing/2014/main" id="{0FD1B686-5B20-59B7-BFD3-D36390134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90625" y="955675"/>
                <a:ext cx="387350" cy="387350"/>
              </a:xfrm>
              <a:prstGeom prst="rect">
                <a:avLst/>
              </a:prstGeom>
            </p:spPr>
          </p:pic>
        </p:grpSp>
        <p:pic>
          <p:nvPicPr>
            <p:cNvPr id="30" name="图形 29" descr="数据库 纯色填充">
              <a:extLst>
                <a:ext uri="{FF2B5EF4-FFF2-40B4-BE49-F238E27FC236}">
                  <a16:creationId xmlns:a16="http://schemas.microsoft.com/office/drawing/2014/main" id="{67937389-54A8-3118-B35C-45D90F265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8605" y="647700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214E7A9-6E00-F4A4-1B12-DDD1125A3245}"/>
              </a:ext>
            </a:extLst>
          </p:cNvPr>
          <p:cNvGrpSpPr/>
          <p:nvPr/>
        </p:nvGrpSpPr>
        <p:grpSpPr>
          <a:xfrm>
            <a:off x="9922767" y="4803774"/>
            <a:ext cx="1308930" cy="914400"/>
            <a:chOff x="854075" y="647700"/>
            <a:chExt cx="1308930" cy="91440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A6E1B03-93C6-44D6-32C9-FC4EE3ECC8F4}"/>
                </a:ext>
              </a:extLst>
            </p:cNvPr>
            <p:cNvGrpSpPr/>
            <p:nvPr/>
          </p:nvGrpSpPr>
          <p:grpSpPr>
            <a:xfrm>
              <a:off x="854075" y="833437"/>
              <a:ext cx="673100" cy="631825"/>
              <a:chOff x="971550" y="736600"/>
              <a:chExt cx="825500" cy="825500"/>
            </a:xfrm>
          </p:grpSpPr>
          <p:pic>
            <p:nvPicPr>
              <p:cNvPr id="36" name="图形 35" descr="智能手机 纯色填充">
                <a:extLst>
                  <a:ext uri="{FF2B5EF4-FFF2-40B4-BE49-F238E27FC236}">
                    <a16:creationId xmlns:a16="http://schemas.microsoft.com/office/drawing/2014/main" id="{40478C5F-50AA-32D2-3C65-5C204A4C3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1550" y="736600"/>
                <a:ext cx="825500" cy="825500"/>
              </a:xfrm>
              <a:prstGeom prst="rect">
                <a:avLst/>
              </a:prstGeom>
            </p:spPr>
          </p:pic>
          <p:pic>
            <p:nvPicPr>
              <p:cNvPr id="37" name="图形 36" descr="男人 纯色填充">
                <a:extLst>
                  <a:ext uri="{FF2B5EF4-FFF2-40B4-BE49-F238E27FC236}">
                    <a16:creationId xmlns:a16="http://schemas.microsoft.com/office/drawing/2014/main" id="{9C80C086-736C-F70D-9615-41E63B5EB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90625" y="955675"/>
                <a:ext cx="387350" cy="387350"/>
              </a:xfrm>
              <a:prstGeom prst="rect">
                <a:avLst/>
              </a:prstGeom>
            </p:spPr>
          </p:pic>
        </p:grpSp>
        <p:pic>
          <p:nvPicPr>
            <p:cNvPr id="35" name="图形 34" descr="数据库 纯色填充">
              <a:extLst>
                <a:ext uri="{FF2B5EF4-FFF2-40B4-BE49-F238E27FC236}">
                  <a16:creationId xmlns:a16="http://schemas.microsoft.com/office/drawing/2014/main" id="{B6793236-9D29-B87A-FA32-10D57423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8605" y="647700"/>
              <a:ext cx="914400" cy="914400"/>
            </a:xfrm>
            <a:prstGeom prst="rect">
              <a:avLst/>
            </a:prstGeom>
          </p:spPr>
        </p:pic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E9238C7-19D5-F7FE-604E-CFF733BEB064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1705805" y="1440260"/>
            <a:ext cx="0" cy="336351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C6BDBA9-6AEB-4CCA-87F4-2509698E0F37}"/>
              </a:ext>
            </a:extLst>
          </p:cNvPr>
          <p:cNvCxnSpPr>
            <a:cxnSpLocks/>
          </p:cNvCxnSpPr>
          <p:nvPr/>
        </p:nvCxnSpPr>
        <p:spPr>
          <a:xfrm>
            <a:off x="2109891" y="5260974"/>
            <a:ext cx="7812875" cy="4444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8CA852E-B76C-3611-9D63-71958C5A900E}"/>
              </a:ext>
            </a:extLst>
          </p:cNvPr>
          <p:cNvCxnSpPr>
            <a:cxnSpLocks/>
          </p:cNvCxnSpPr>
          <p:nvPr/>
        </p:nvCxnSpPr>
        <p:spPr>
          <a:xfrm>
            <a:off x="2163005" y="984248"/>
            <a:ext cx="767976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57DA2D0-927C-C799-8A4D-FA77A51C310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694499" y="1409001"/>
            <a:ext cx="79998" cy="33947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1881CF5-42E9-6BE7-78D9-9F81940123DC}"/>
              </a:ext>
            </a:extLst>
          </p:cNvPr>
          <p:cNvCxnSpPr>
            <a:cxnSpLocks/>
          </p:cNvCxnSpPr>
          <p:nvPr/>
        </p:nvCxnSpPr>
        <p:spPr>
          <a:xfrm flipH="1" flipV="1">
            <a:off x="1805743" y="1395612"/>
            <a:ext cx="3058357" cy="14170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0B22003-65BA-D66B-9489-985D21F09416}"/>
              </a:ext>
            </a:extLst>
          </p:cNvPr>
          <p:cNvCxnSpPr>
            <a:cxnSpLocks/>
          </p:cNvCxnSpPr>
          <p:nvPr/>
        </p:nvCxnSpPr>
        <p:spPr>
          <a:xfrm flipH="1">
            <a:off x="1994107" y="3682401"/>
            <a:ext cx="3043772" cy="123250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43285AB-A210-B0A6-2DC7-C2D93997512A}"/>
              </a:ext>
            </a:extLst>
          </p:cNvPr>
          <p:cNvCxnSpPr>
            <a:cxnSpLocks/>
          </p:cNvCxnSpPr>
          <p:nvPr/>
        </p:nvCxnSpPr>
        <p:spPr>
          <a:xfrm flipH="1" flipV="1">
            <a:off x="6149968" y="3456579"/>
            <a:ext cx="4167329" cy="145832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FEBED5E-09B1-B90C-CC13-24D959F6A57A}"/>
              </a:ext>
            </a:extLst>
          </p:cNvPr>
          <p:cNvCxnSpPr>
            <a:cxnSpLocks/>
          </p:cNvCxnSpPr>
          <p:nvPr/>
        </p:nvCxnSpPr>
        <p:spPr>
          <a:xfrm flipV="1">
            <a:off x="6477000" y="1300161"/>
            <a:ext cx="3445766" cy="134461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3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维维 邓</dc:creator>
  <cp:lastModifiedBy>维维 邓</cp:lastModifiedBy>
  <cp:revision>12</cp:revision>
  <dcterms:created xsi:type="dcterms:W3CDTF">2024-10-11T08:17:51Z</dcterms:created>
  <dcterms:modified xsi:type="dcterms:W3CDTF">2024-10-11T08:36:55Z</dcterms:modified>
</cp:coreProperties>
</file>