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35C4-88F0-4258-8D60-EBA32B6E0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85CC3-35F6-403B-8C49-D44DD4913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7737D-AC9C-4C19-93D9-2A5D3806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4B8B-7202-4DD0-9D51-D83CA79A10B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9F925-2923-46B3-8429-FF187585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6F98-FB05-4413-96A1-2553EDCC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F7F2-7B85-4AFD-845B-844DEC66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0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13E2-108B-4C2A-AB62-41130C5D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AA128-B391-4913-9EEA-DC4CFBFFE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4CFF7-8EEF-4611-B218-FBEB9575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4B8B-7202-4DD0-9D51-D83CA79A10B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56BE3-B702-4C43-8577-BA5B82DA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E8A80-FFBE-4953-92BF-924D0CAC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F7F2-7B85-4AFD-845B-844DEC66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7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B5C5E-44CE-4491-9C40-A7DD0D491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6F08C-E61E-4745-9F9C-D435AA2DB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A05C9-B2BB-4744-B6E8-9F6767C7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4B8B-7202-4DD0-9D51-D83CA79A10B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4636D-5AB2-44A6-B463-F50E5F3D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2E58-ED9D-4B11-9AB6-5DA79839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F7F2-7B85-4AFD-845B-844DEC66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6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4057-87A3-4DAB-A744-62D996CD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D9243-C5D8-4587-A32F-D658FB357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BDB63-4768-441E-8912-A5F96B8A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4B8B-7202-4DD0-9D51-D83CA79A10B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27619-A713-43BB-B7AF-FDD03CD6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90CF2-08AF-4911-84B9-524AB81F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F7F2-7B85-4AFD-845B-844DEC66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FEA0-3F24-4C68-BE2C-DFECA67A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A78A8-E254-486B-A0EA-1CA136942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4278-48D4-4C4D-8E9C-0BD7A4AE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4B8B-7202-4DD0-9D51-D83CA79A10B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E28A7-FC3B-4285-9988-074FB11E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4AA39-F3C6-4D30-8540-27829829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F7F2-7B85-4AFD-845B-844DEC66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9AC5-0E26-4F28-BA33-B6B02E07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F9D9-7276-4ACA-BEF8-2555C32FC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4EFAF-6FD4-44E1-A9D2-0A8EDFB98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7CD2E-174B-4E2E-8DD2-9157AF53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4B8B-7202-4DD0-9D51-D83CA79A10B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3D801-59DF-43B8-93D7-5D7A629A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CCDA4-3636-43BD-A3DE-42A829C7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F7F2-7B85-4AFD-845B-844DEC66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7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AD4B-00B5-483B-92D3-576D1478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BDBDD-2893-4C37-9450-23DE0AC58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6D507-E041-4B53-87B8-1516217AB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09377-F44E-45BF-897A-B50641EFC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B5A3E-4891-4AE3-89F0-AC3517E70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8F4E9-B026-44BB-86DA-CD624BE0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4B8B-7202-4DD0-9D51-D83CA79A10B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BD690-C154-41C5-898F-7C8EEF0D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5FDE0-1352-4BCD-8C3E-1CD58269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F7F2-7B85-4AFD-845B-844DEC66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9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9D27-0FCE-4023-A08F-B728C983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FE0C2-F5AB-4A8B-9507-D1B8B834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4B8B-7202-4DD0-9D51-D83CA79A10B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8D1F7-F41B-4779-AC24-017112EE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252C6-1E6F-4839-822C-7DBDB684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F7F2-7B85-4AFD-845B-844DEC66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9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FCF12-0A43-44A9-925E-0752D0A0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4B8B-7202-4DD0-9D51-D83CA79A10B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EEDE2-CACC-4976-BC3D-B5E77271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00C9C-1FD7-45E1-B9DA-F23615EE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F7F2-7B85-4AFD-845B-844DEC66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9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25E8-8D57-4F8A-9331-33D89B24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21CCD-DC42-42D3-A6F1-4318191A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EF881-6CE7-4032-A868-B39FAF600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C0593-1B8E-4E93-B98A-236301DC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4B8B-7202-4DD0-9D51-D83CA79A10B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E1478-04F1-43BE-A6CE-69DCB873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2EF9F-7098-4E57-8BC3-D183F5AB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F7F2-7B85-4AFD-845B-844DEC66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2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3E8A-E7D8-4212-9C4C-407A9ADC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85D7A-1CC2-4120-BB4F-E99669F04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33C2C-1F24-45F1-812C-342D3EA47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A75A6-0661-484E-AF3D-0C9511A0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4B8B-7202-4DD0-9D51-D83CA79A10B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6B28C-3092-4B5C-BCDB-7117DA10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778D3-1EEB-43B3-96DC-C2D9FD4A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F7F2-7B85-4AFD-845B-844DEC66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3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BEEF9-E4D7-4CE6-89E2-4A9CFAAF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FAD9D-2306-4820-B208-389FA2F1D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EEE85-A0E7-4EDE-98D5-D6539CD4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C4B8B-7202-4DD0-9D51-D83CA79A10B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0FFCC-4989-4CAE-AFAD-8ECB1A6C2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65ACF-16AA-45C1-9A8F-925BA9AEA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F7F2-7B85-4AFD-845B-844DEC66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9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>
            <a:extLst>
              <a:ext uri="{FF2B5EF4-FFF2-40B4-BE49-F238E27FC236}">
                <a16:creationId xmlns:a16="http://schemas.microsoft.com/office/drawing/2014/main" id="{AE898ECE-3A96-4511-AAA1-E5A2BA44C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A9BA77-A309-4454-8EF0-A0A9F04A7E28}"/>
              </a:ext>
            </a:extLst>
          </p:cNvPr>
          <p:cNvSpPr/>
          <p:nvPr/>
        </p:nvSpPr>
        <p:spPr>
          <a:xfrm>
            <a:off x="405242" y="0"/>
            <a:ext cx="11631859" cy="22775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SocialSens</a:t>
            </a:r>
            <a:r>
              <a:rPr lang="en-US" sz="3200" b="1" dirty="0">
                <a:solidFill>
                  <a:schemeClr val="bg1"/>
                </a:solidFill>
              </a:rPr>
              <a:t> 2019: Fourth International Workshop on Social Sensing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 April 15</a:t>
            </a:r>
            <a:r>
              <a:rPr lang="en-US" sz="2800" b="1" baseline="30000" dirty="0">
                <a:solidFill>
                  <a:schemeClr val="bg1"/>
                </a:solidFill>
              </a:rPr>
              <a:t>th</a:t>
            </a:r>
            <a:r>
              <a:rPr lang="en-US" sz="2800" b="1" dirty="0">
                <a:solidFill>
                  <a:schemeClr val="bg1"/>
                </a:solidFill>
              </a:rPr>
              <a:t>, 2019 in Montreal, Canada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(</a:t>
            </a:r>
            <a:r>
              <a:rPr lang="en-US" sz="2800" b="1" i="1" dirty="0">
                <a:solidFill>
                  <a:schemeClr val="bg1"/>
                </a:solidFill>
              </a:rPr>
              <a:t>In conjunction with the ACM/IEEE CPS Week 2019)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zhang</dc:creator>
  <cp:lastModifiedBy>yue zhang</cp:lastModifiedBy>
  <cp:revision>11</cp:revision>
  <dcterms:created xsi:type="dcterms:W3CDTF">2018-12-08T23:32:02Z</dcterms:created>
  <dcterms:modified xsi:type="dcterms:W3CDTF">2018-12-09T02:48:30Z</dcterms:modified>
</cp:coreProperties>
</file>