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9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BB48-5ECE-C745-B1A4-8149DC8F436E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808-4153-AD49-8219-096B73F2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80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BB48-5ECE-C745-B1A4-8149DC8F436E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808-4153-AD49-8219-096B73F2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4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BB48-5ECE-C745-B1A4-8149DC8F436E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808-4153-AD49-8219-096B73F2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8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BB48-5ECE-C745-B1A4-8149DC8F436E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808-4153-AD49-8219-096B73F2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6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BB48-5ECE-C745-B1A4-8149DC8F436E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808-4153-AD49-8219-096B73F2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5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BB48-5ECE-C745-B1A4-8149DC8F436E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808-4153-AD49-8219-096B73F2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8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BB48-5ECE-C745-B1A4-8149DC8F436E}" type="datetimeFigureOut">
              <a:rPr lang="en-US" smtClean="0"/>
              <a:t>12/7/14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808-4153-AD49-8219-096B73F2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0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BB48-5ECE-C745-B1A4-8149DC8F436E}" type="datetimeFigureOut">
              <a:rPr lang="en-US" smtClean="0"/>
              <a:t>12/7/14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808-4153-AD49-8219-096B73F2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9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BB48-5ECE-C745-B1A4-8149DC8F436E}" type="datetimeFigureOut">
              <a:rPr lang="en-US" smtClean="0"/>
              <a:t>12/7/14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808-4153-AD49-8219-096B73F2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02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BB48-5ECE-C745-B1A4-8149DC8F436E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808-4153-AD49-8219-096B73F2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BB48-5ECE-C745-B1A4-8149DC8F436E}" type="datetimeFigureOut">
              <a:rPr lang="en-US" smtClean="0"/>
              <a:t>12/7/14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1E808-4153-AD49-8219-096B73F2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4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7BB48-5ECE-C745-B1A4-8149DC8F436E}" type="datetimeFigureOut">
              <a:rPr lang="en-US" smtClean="0"/>
              <a:t>12/7/14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1E808-4153-AD49-8219-096B73F2C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5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665673"/>
            <a:ext cx="9144000" cy="5488190"/>
            <a:chOff x="0" y="665673"/>
            <a:chExt cx="9144000" cy="548819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17304"/>
              <a:ext cx="9144000" cy="5136559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52915" y="1289554"/>
              <a:ext cx="2407533" cy="61552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Personal Sensing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095403" y="665673"/>
              <a:ext cx="2447218" cy="6238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Crowd Sensing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594538" y="1241512"/>
              <a:ext cx="2288480" cy="62388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Context Sensing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925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 Wang</dc:creator>
  <cp:lastModifiedBy>Dong Wang</cp:lastModifiedBy>
  <cp:revision>5</cp:revision>
  <dcterms:created xsi:type="dcterms:W3CDTF">2014-12-07T15:05:40Z</dcterms:created>
  <dcterms:modified xsi:type="dcterms:W3CDTF">2014-12-07T17:27:08Z</dcterms:modified>
</cp:coreProperties>
</file>