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18" autoAdjust="0"/>
  </p:normalViewPr>
  <p:slideViewPr>
    <p:cSldViewPr>
      <p:cViewPr varScale="1">
        <p:scale>
          <a:sx n="61" d="100"/>
          <a:sy n="61" d="100"/>
        </p:scale>
        <p:origin x="-7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DD0E-7201-4E62-BC68-1E0F3A4A8F0E}" type="datetimeFigureOut">
              <a:rPr lang="zh-CN" altLang="en-US" smtClean="0"/>
              <a:t>2015-6-14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F4729-44A0-4504-9CA3-0E54A48F7D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如果评审团不熟悉评审流程，组织者可以先召开会议，进行讲解。一般会议时间为两小时。</a:t>
            </a:r>
            <a:endParaRPr lang="en-US" altLang="zh-CN" smtClean="0"/>
          </a:p>
          <a:p>
            <a:r>
              <a:rPr lang="zh-CN" altLang="en-US" smtClean="0"/>
              <a:t>第三小时会议：会议讨论的问题没有得到有效解决，需要再进行会议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F4729-44A0-4504-9CA3-0E54A48F7D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5405"/>
          <a:stretch>
            <a:fillRect/>
          </a:stretch>
        </p:blipFill>
        <p:spPr bwMode="auto">
          <a:xfrm>
            <a:off x="928662" y="1357298"/>
            <a:ext cx="7315200" cy="500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054"/>
          <a:stretch>
            <a:fillRect/>
          </a:stretch>
        </p:blipFill>
        <p:spPr bwMode="auto">
          <a:xfrm>
            <a:off x="914400" y="1000108"/>
            <a:ext cx="7315200" cy="507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054"/>
          <a:stretch>
            <a:fillRect/>
          </a:stretch>
        </p:blipFill>
        <p:spPr bwMode="auto">
          <a:xfrm>
            <a:off x="914400" y="1000108"/>
            <a:ext cx="7315200" cy="507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4648" t="13672" r="14306" b="16992"/>
          <a:stretch>
            <a:fillRect/>
          </a:stretch>
        </p:blipFill>
        <p:spPr bwMode="auto">
          <a:xfrm>
            <a:off x="571472" y="1000108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492" t="4324" r="4687"/>
          <a:stretch>
            <a:fillRect/>
          </a:stretch>
        </p:blipFill>
        <p:spPr bwMode="auto">
          <a:xfrm>
            <a:off x="428596" y="357166"/>
            <a:ext cx="821537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3125" t="4054" r="3125"/>
          <a:stretch>
            <a:fillRect/>
          </a:stretch>
        </p:blipFill>
        <p:spPr bwMode="auto">
          <a:xfrm>
            <a:off x="571472" y="642918"/>
            <a:ext cx="800105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125" t="2702" r="3125"/>
          <a:stretch>
            <a:fillRect/>
          </a:stretch>
        </p:blipFill>
        <p:spPr bwMode="auto">
          <a:xfrm>
            <a:off x="571472" y="642918"/>
            <a:ext cx="814393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4101" t="4054" r="4101"/>
          <a:stretch>
            <a:fillRect/>
          </a:stretch>
        </p:blipFill>
        <p:spPr bwMode="auto">
          <a:xfrm>
            <a:off x="285720" y="357166"/>
            <a:ext cx="850112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</Words>
  <PresentationFormat>全屏显示(4:3)</PresentationFormat>
  <Paragraphs>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class</cp:lastModifiedBy>
  <cp:revision>9</cp:revision>
  <dcterms:modified xsi:type="dcterms:W3CDTF">2015-06-14T06:43:03Z</dcterms:modified>
</cp:coreProperties>
</file>