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37" autoAdjust="0"/>
  </p:normalViewPr>
  <p:slideViewPr>
    <p:cSldViewPr>
      <p:cViewPr varScale="1">
        <p:scale>
          <a:sx n="64" d="100"/>
          <a:sy n="64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4B5A-F939-46D0-A527-750286891AA5}" type="datetimeFigureOut">
              <a:rPr lang="zh-CN" altLang="en-US" smtClean="0"/>
              <a:t>2015-6-14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C142-BBBF-452B-9B48-C69512E41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Sow:</a:t>
            </a:r>
            <a:r>
              <a:rPr lang="zh-CN" altLang="en-US" smtClean="0"/>
              <a:t>工作任务书  </a:t>
            </a:r>
            <a:r>
              <a:rPr lang="en-US" altLang="zh-CN" smtClean="0"/>
              <a:t>AR</a:t>
            </a:r>
            <a:r>
              <a:rPr lang="zh-CN" altLang="en-US" smtClean="0"/>
              <a:t>：分解需求文档  </a:t>
            </a:r>
            <a:r>
              <a:rPr lang="en-US" altLang="zh-CN" smtClean="0"/>
              <a:t>RTM</a:t>
            </a:r>
            <a:r>
              <a:rPr lang="zh-CN" altLang="en-US" smtClean="0"/>
              <a:t>：需求跟踪矩阵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C142-BBBF-452B-9B48-C69512E4148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STP</a:t>
            </a:r>
            <a:r>
              <a:rPr lang="zh-CN" altLang="en-US" smtClean="0"/>
              <a:t>：系统测试计划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C142-BBBF-452B-9B48-C69512E4148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460"/>
          <a:stretch>
            <a:fillRect/>
          </a:stretch>
        </p:blipFill>
        <p:spPr bwMode="auto">
          <a:xfrm>
            <a:off x="714348" y="1071546"/>
            <a:ext cx="7315200" cy="47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t="10811"/>
          <a:stretch>
            <a:fillRect/>
          </a:stretch>
        </p:blipFill>
        <p:spPr bwMode="auto">
          <a:xfrm>
            <a:off x="285720" y="571480"/>
            <a:ext cx="857256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t="9459"/>
          <a:stretch>
            <a:fillRect/>
          </a:stretch>
        </p:blipFill>
        <p:spPr bwMode="auto">
          <a:xfrm>
            <a:off x="285720" y="357166"/>
            <a:ext cx="835824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t="14865"/>
          <a:stretch>
            <a:fillRect/>
          </a:stretch>
        </p:blipFill>
        <p:spPr bwMode="auto">
          <a:xfrm>
            <a:off x="285720" y="642918"/>
            <a:ext cx="8572560" cy="542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20703" t="22973" r="8007" b="20270"/>
          <a:stretch>
            <a:fillRect/>
          </a:stretch>
        </p:blipFill>
        <p:spPr bwMode="auto">
          <a:xfrm>
            <a:off x="714348" y="642918"/>
            <a:ext cx="81439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20703" t="24324" r="8008" b="21621"/>
          <a:stretch>
            <a:fillRect/>
          </a:stretch>
        </p:blipFill>
        <p:spPr bwMode="auto">
          <a:xfrm>
            <a:off x="571472" y="714356"/>
            <a:ext cx="807249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8108"/>
          <a:stretch>
            <a:fillRect/>
          </a:stretch>
        </p:blipFill>
        <p:spPr bwMode="auto">
          <a:xfrm>
            <a:off x="785786" y="857232"/>
            <a:ext cx="7315200" cy="485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8108"/>
          <a:stretch>
            <a:fillRect/>
          </a:stretch>
        </p:blipFill>
        <p:spPr bwMode="auto">
          <a:xfrm>
            <a:off x="785786" y="1071546"/>
            <a:ext cx="7315200" cy="485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85813"/>
            <a:ext cx="73152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813"/>
            <a:ext cx="814393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14865"/>
          <a:stretch>
            <a:fillRect/>
          </a:stretch>
        </p:blipFill>
        <p:spPr bwMode="auto">
          <a:xfrm>
            <a:off x="642910" y="642918"/>
            <a:ext cx="7786742" cy="500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10811"/>
          <a:stretch>
            <a:fillRect/>
          </a:stretch>
        </p:blipFill>
        <p:spPr bwMode="auto">
          <a:xfrm>
            <a:off x="357158" y="571480"/>
            <a:ext cx="8358246" cy="550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85813"/>
            <a:ext cx="73152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t="13235"/>
          <a:stretch>
            <a:fillRect/>
          </a:stretch>
        </p:blipFill>
        <p:spPr bwMode="auto">
          <a:xfrm>
            <a:off x="642910" y="714356"/>
            <a:ext cx="8143932" cy="535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</Words>
  <PresentationFormat>全屏显示(4:3)</PresentationFormat>
  <Paragraphs>4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class</cp:lastModifiedBy>
  <cp:revision>24</cp:revision>
  <dcterms:modified xsi:type="dcterms:W3CDTF">2015-06-14T05:32:45Z</dcterms:modified>
</cp:coreProperties>
</file>