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284" r:id="rId3"/>
    <p:sldId id="285" r:id="rId4"/>
    <p:sldId id="286" r:id="rId5"/>
    <p:sldId id="288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D35B3"/>
    <a:srgbClr val="1C53A4"/>
    <a:srgbClr val="0B44B5"/>
    <a:srgbClr val="95C628"/>
    <a:srgbClr val="55BD0F"/>
    <a:srgbClr val="00CC00"/>
    <a:srgbClr val="68B2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410" autoAdjust="0"/>
  </p:normalViewPr>
  <p:slideViewPr>
    <p:cSldViewPr>
      <p:cViewPr>
        <p:scale>
          <a:sx n="70" d="100"/>
          <a:sy n="70" d="100"/>
        </p:scale>
        <p:origin x="-122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A887-6854-4AD5-8A77-149A5C6979F6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7634-5622-4C82-B5E3-DACDE8AEE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722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DD50-56A2-4DBD-8C97-016429137B3B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7A45-B73F-4518-91F7-F6F45DEB5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页眉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821531"/>
          </a:xfrm>
          <a:prstGeom prst="rect">
            <a:avLst/>
          </a:prstGeom>
        </p:spPr>
      </p:pic>
      <p:pic>
        <p:nvPicPr>
          <p:cNvPr id="8" name="图片 7" descr="LOGO_标准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858148" y="71414"/>
            <a:ext cx="1066802" cy="45720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001_3.jp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0" y="750118"/>
            <a:ext cx="9144000" cy="6107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2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146" y="5715016"/>
            <a:ext cx="582108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深   圳   市   泽   林   信   息   咨   询   有   限   公   司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dist"/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Shenzhen  </a:t>
            </a:r>
            <a:r>
              <a:rPr lang="en-US" altLang="zh-CN" sz="1700" dirty="0" err="1" smtClean="0">
                <a:latin typeface="微软雅黑" pitchFamily="34" charset="-122"/>
                <a:ea typeface="微软雅黑" pitchFamily="34" charset="-122"/>
              </a:rPr>
              <a:t>Zelin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 Information  Consulting  Co . , LTD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+mj-ea"/>
                <a:ea typeface="+mj-ea"/>
              </a:rPr>
              <a:t>软件测试基础</a:t>
            </a:r>
            <a:endParaRPr lang="zh-CN" altLang="en-US" sz="4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648072"/>
          </a:xfrm>
        </p:spPr>
        <p:txBody>
          <a:bodyPr/>
          <a:lstStyle/>
          <a:p>
            <a:pPr lvl="0" algn="l"/>
            <a:r>
              <a:rPr lang="zh-CN" altLang="en-US" dirty="0" smtClean="0"/>
              <a:t>优秀的软件测试工程师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具备的技能：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计算机相关知识，能够熟练使用常用的管理工具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开发语言：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C++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Java</a:t>
            </a:r>
            <a:r>
              <a:rPr lang="en-US" altLang="zh-CN" sz="2000" dirty="0" err="1" smtClean="0">
                <a:latin typeface="+mn-ea"/>
              </a:rPr>
              <a:t>,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JavaScript</a:t>
            </a:r>
            <a:r>
              <a:rPr lang="en-US" altLang="zh-CN" sz="2000" dirty="0" err="1" smtClean="0">
                <a:latin typeface="+mn-ea"/>
              </a:rPr>
              <a:t>,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VBScript</a:t>
            </a:r>
            <a:r>
              <a:rPr lang="en-US" altLang="zh-CN" sz="2000" dirty="0" err="1" smtClean="0">
                <a:latin typeface="+mn-ea"/>
              </a:rPr>
              <a:t>,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Shell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数据库：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SQL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Server</a:t>
            </a:r>
            <a:r>
              <a:rPr lang="en-US" altLang="zh-CN" sz="2000" dirty="0" err="1" smtClean="0">
                <a:latin typeface="+mn-ea"/>
              </a:rPr>
              <a:t>,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Oracle</a:t>
            </a:r>
            <a:r>
              <a:rPr lang="en-US" altLang="zh-CN" sz="2000" dirty="0" err="1" smtClean="0">
                <a:latin typeface="+mn-ea"/>
              </a:rPr>
              <a:t>,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MySQL</a:t>
            </a:r>
            <a:r>
              <a:rPr lang="zh-CN" altLang="en-US" sz="2000" dirty="0" smtClean="0">
                <a:latin typeface="+mn-ea"/>
              </a:rPr>
              <a:t>等数据库知识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操作系统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如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Windows 2003</a:t>
            </a:r>
            <a:r>
              <a:rPr lang="zh-CN" altLang="en-US" sz="2000" dirty="0" smtClean="0">
                <a:latin typeface="+mn-ea"/>
              </a:rPr>
              <a:t>以及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2008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UNIX,Linux,MAC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Solaris</a:t>
            </a:r>
            <a:r>
              <a:rPr lang="zh-CN" altLang="en-US" sz="2000" dirty="0" smtClean="0">
                <a:latin typeface="+mn-ea"/>
              </a:rPr>
              <a:t>等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网络基本知识，能够独立完成测试环境的搭建。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软件基础知识：软件工程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软件生命周期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测试理论和测试方式有较深的理解。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软件测试技术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方法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流程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测试文档编写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能独立设计和执行测试用例</a:t>
            </a:r>
            <a:r>
              <a:rPr lang="en-US" altLang="zh-CN" sz="2000" dirty="0" smtClean="0">
                <a:latin typeface="+mn-ea"/>
              </a:rPr>
              <a:t>,        </a:t>
            </a:r>
            <a:r>
              <a:rPr lang="zh-CN" altLang="en-US" sz="2000" dirty="0" smtClean="0">
                <a:latin typeface="+mn-ea"/>
              </a:rPr>
              <a:t>   提交完整的缺陷报告单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zh-CN" altLang="en-US" sz="2000" dirty="0" smtClean="0">
                <a:latin typeface="+mn-ea"/>
              </a:rPr>
              <a:t>编写测试报告。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测试工具，能够熟练使用至少一种功能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zh-CN" altLang="en-US" sz="2000" dirty="0" smtClean="0">
                <a:latin typeface="+mn-ea"/>
              </a:rPr>
              <a:t>性能自动化测试工具。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质量管理知识，如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CMM,CMMI</a:t>
            </a:r>
            <a:r>
              <a:rPr lang="zh-CN" altLang="en-US" sz="2000" dirty="0" smtClean="0">
                <a:latin typeface="+mn-ea"/>
              </a:rPr>
              <a:t>以及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ISO 9001</a:t>
            </a:r>
            <a:r>
              <a:rPr lang="zh-CN" altLang="en-US" sz="2000" dirty="0" smtClean="0">
                <a:latin typeface="+mn-ea"/>
              </a:rPr>
              <a:t>等。</a:t>
            </a:r>
            <a:endParaRPr lang="en-US" altLang="zh-CN" sz="20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9869"/>
            <a:ext cx="8229600" cy="5217443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配置测试环境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执行软件测试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报告软件缺陷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更新缺陷报告内容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验证修正的缺陷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报告测试状态</a:t>
            </a:r>
            <a:endParaRPr lang="en-US" altLang="zh-CN" sz="2000" dirty="0" smtClean="0">
              <a:latin typeface="+mn-ea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完成测试相关的其它任务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 descr="zhizh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2420888"/>
            <a:ext cx="4355976" cy="443711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648072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+mn-ea"/>
              </a:rPr>
              <a:t>软件测试工程师的职责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xiongw7957200911309230841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836712"/>
            <a:ext cx="9143873" cy="6021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0110915215046132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60932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83568" y="1124744"/>
            <a:ext cx="8229600" cy="439248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j-ea"/>
              </a:rPr>
              <a:t>Chapter 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软件测试概念以及目的（掌握）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j-ea"/>
              </a:rPr>
              <a:t>Chapter 2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软件测试质量（了解）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j-ea"/>
              </a:rPr>
              <a:t>Chapter 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</a:t>
            </a:r>
            <a:r>
              <a:rPr lang="zh-CN" altLang="en-US" sz="3200" dirty="0" smtClean="0"/>
              <a:t>原则（掌握）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j-ea"/>
              </a:rPr>
              <a:t>Chapter 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软件测试对象</a:t>
            </a:r>
            <a:r>
              <a:rPr lang="zh-CN" altLang="en-US" sz="3200" dirty="0" smtClean="0"/>
              <a:t>（掌握）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j-ea"/>
              </a:rPr>
              <a:t>Chapter 5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软件测试分类</a:t>
            </a:r>
            <a:r>
              <a:rPr lang="zh-CN" altLang="en-US" sz="3200" dirty="0" smtClean="0"/>
              <a:t>（掌握）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j-ea"/>
              </a:rPr>
              <a:t>Chapter 6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软件测试风险</a:t>
            </a:r>
            <a:r>
              <a:rPr lang="zh-CN" altLang="en-US" sz="3200" dirty="0" smtClean="0"/>
              <a:t>（掌握）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j-ea"/>
              </a:rPr>
              <a:t>Chapter 7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软件测试</a:t>
            </a:r>
            <a:r>
              <a:rPr lang="zh-CN" altLang="en-US" sz="3200" dirty="0" smtClean="0"/>
              <a:t>工程师（了解）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0"/>
            <a:ext cx="8229600" cy="79208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zh-CN" altLang="en-US" sz="4000" b="1" dirty="0" smtClean="0">
                <a:latin typeface="+mj-lt"/>
                <a:ea typeface="+mj-ea"/>
                <a:cs typeface="+mj-cs"/>
              </a:rPr>
              <a:t>目录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648072"/>
          </a:xfrm>
        </p:spPr>
        <p:txBody>
          <a:bodyPr/>
          <a:lstStyle/>
          <a:p>
            <a:pPr algn="l"/>
            <a:r>
              <a:rPr lang="zh-CN" altLang="en-US" dirty="0" smtClean="0"/>
              <a:t>软件测试概念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1642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+mn-ea"/>
              </a:rPr>
              <a:t>软件测试起源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 smtClean="0">
                <a:latin typeface="+mn-ea"/>
              </a:rPr>
              <a:t>软件测试的经典定义是在规定的条件下对程序进行操作，以发现错误，对软件质量进行评估。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+mn-ea"/>
              </a:rPr>
              <a:t>软件测试范围是对软件形成中的文档、数据以及程序进行的测试，而不仅仅是对程序进行的测试。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+mn-ea"/>
              </a:rPr>
              <a:t>软件测试的重要性：</a:t>
            </a:r>
            <a:r>
              <a:rPr lang="en-US" altLang="zh-CN" sz="2400" dirty="0" smtClean="0">
                <a:latin typeface="+mn-ea"/>
              </a:rPr>
              <a:t> 60%</a:t>
            </a:r>
            <a:r>
              <a:rPr lang="zh-CN" altLang="en-US" sz="2400" dirty="0" smtClean="0">
                <a:latin typeface="+mn-ea"/>
              </a:rPr>
              <a:t>以上的软件错误并不是程序错误，而是分析和设计错误，因此做好软件需求和设计阶段的测试工作就显得非常重要。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648072"/>
          </a:xfrm>
        </p:spPr>
        <p:txBody>
          <a:bodyPr/>
          <a:lstStyle/>
          <a:p>
            <a:pPr algn="l"/>
            <a:r>
              <a:rPr lang="zh-CN" altLang="en-US" dirty="0" smtClean="0"/>
              <a:t>软件测试目的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209331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latin typeface="+mn-ea"/>
              </a:rPr>
              <a:t>  测试的目的不仅仅是为了发现软件缺陷与错误，而且也是对软件质量进行度量和评估，以提高软件的质量。</a:t>
            </a:r>
            <a:endParaRPr lang="en-US" altLang="zh-CN" sz="2400" b="1" dirty="0" smtClean="0">
              <a:latin typeface="+mn-ea"/>
            </a:endParaRPr>
          </a:p>
          <a:p>
            <a:pPr>
              <a:buNone/>
            </a:pPr>
            <a:endParaRPr lang="en-US" altLang="zh-CN" sz="2400" b="1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测试是程序的执行过程，目的在于发现错误；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一个好的测试用例在于能发现至今未发现的错误；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一个成功的测试是发现了至今未发现的错误的测试。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目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5705872"/>
            <a:ext cx="1403648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   软件质量就是“软件与明确的和隐含的定义的需求相一致的程度” </a:t>
            </a:r>
            <a:r>
              <a:rPr lang="en-US" altLang="zh-CN" sz="2000" dirty="0" smtClean="0">
                <a:latin typeface="+mn-ea"/>
              </a:rPr>
              <a:t>   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明确的需求指：软件符合明确叙述的功能和性能需求、文档中明确描述的开发标准；隐含的需求指：所有专业开发的软件都应具有的隐含特征的程度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zh-CN" altLang="en-US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31672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3545633"/>
            <a:ext cx="3419872" cy="331236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648072"/>
          </a:xfrm>
        </p:spPr>
        <p:txBody>
          <a:bodyPr/>
          <a:lstStyle/>
          <a:p>
            <a:pPr algn="l"/>
            <a:r>
              <a:rPr lang="zh-CN" altLang="en-US" dirty="0" smtClean="0"/>
              <a:t>软件测试质量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648072"/>
          </a:xfrm>
        </p:spPr>
        <p:txBody>
          <a:bodyPr/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zh-CN" altLang="en-US" dirty="0" smtClean="0"/>
              <a:t>软件测试原则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4353347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000" dirty="0" smtClean="0">
                <a:latin typeface="+mn-ea"/>
              </a:rPr>
              <a:t>    基于测试是为了寻找软件的错误与缺陷，评估与提高软件质量，因此我们提出了这样的一组测试原则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如下所示。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所有的软件测试都应追溯到用户需求。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应当把“尽早地和不断地进行软件测试”作为软件测试者的座右铭。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完全测试是不可能的，测试需要终止。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测试无法显示软件潜在的缺陷。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充分注意测试中的群集现象。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程序员应避免检查自己的程序。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尽量避免测试的随意性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44624"/>
            <a:ext cx="8229600" cy="720080"/>
          </a:xfrm>
        </p:spPr>
        <p:txBody>
          <a:bodyPr/>
          <a:lstStyle/>
          <a:p>
            <a:pPr lvl="0" algn="l"/>
            <a:r>
              <a:rPr lang="zh-CN" altLang="en-US" dirty="0" smtClean="0"/>
              <a:t>软件测试对象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4253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根据软件的定义，软件包括</a:t>
            </a:r>
            <a:r>
              <a:rPr lang="zh-CN" altLang="en-US" sz="2000" u="sng" dirty="0" smtClean="0">
                <a:latin typeface="+mn-ea"/>
              </a:rPr>
              <a:t>程序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zh-CN" altLang="en-US" sz="2000" u="sng" dirty="0" smtClean="0">
                <a:latin typeface="+mn-ea"/>
              </a:rPr>
              <a:t>数据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zh-CN" altLang="en-US" sz="2000" u="sng" dirty="0" smtClean="0">
                <a:latin typeface="+mn-ea"/>
              </a:rPr>
              <a:t>文档</a:t>
            </a:r>
            <a:r>
              <a:rPr lang="zh-CN" altLang="en-US" sz="2000" dirty="0" smtClean="0">
                <a:latin typeface="+mn-ea"/>
              </a:rPr>
              <a:t>，所以软件测试并不仅仅是程序测试。软件测试贯穿于整个软件生命周期中。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由于在整个软件生命周期中，各阶段有不同的测试对象，形成了不同开发阶段的不同类型的测试。需求分析、概要设计、详细设计以及程序编码等各阶段产生的文档，包括需求规格说明、概要设计规格说明、详细设计规格说明以及源程序，都应作为“软件测试”的对象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720080"/>
          </a:xfrm>
        </p:spPr>
        <p:txBody>
          <a:bodyPr/>
          <a:lstStyle/>
          <a:p>
            <a:pPr lvl="0" algn="l"/>
            <a:r>
              <a:rPr lang="zh-CN" altLang="en-US" dirty="0" smtClean="0"/>
              <a:t>软件测试分类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按照开发阶段划分软件测试：单元测试、集成测试、系统测试、确认测试和验收测试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按照测试实施组织划分软件测试：开发方测试、用户测试</a:t>
            </a:r>
            <a:r>
              <a:rPr lang="en-US" altLang="zh-CN" sz="2000" dirty="0" smtClean="0">
                <a:latin typeface="+mn-ea"/>
              </a:rPr>
              <a:t>(Beta</a:t>
            </a:r>
            <a:r>
              <a:rPr lang="zh-CN" altLang="en-US" sz="2000" dirty="0" smtClean="0">
                <a:latin typeface="+mn-ea"/>
              </a:rPr>
              <a:t>测试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、第三方测试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按照测试技术划分：白盒测试、黑盒测试、灰盒测试。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None/>
            </a:pPr>
            <a:r>
              <a:rPr lang="zh-CN" altLang="en-US" sz="2000" dirty="0" smtClean="0">
                <a:latin typeface="+mn-ea"/>
              </a:rPr>
              <a:t>   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 dirty="0" smtClean="0">
                <a:latin typeface="+mn-ea"/>
              </a:rPr>
              <a:t>软件测试方法和技术的分类与软件开发过程相关联，它贯穿了整个软件生命周期。</a:t>
            </a:r>
            <a:endParaRPr lang="en-US" altLang="zh-CN" sz="3600" dirty="0" smtClean="0">
              <a:latin typeface="+mn-ea"/>
            </a:endParaRPr>
          </a:p>
          <a:p>
            <a:pPr>
              <a:buNone/>
            </a:pPr>
            <a:endParaRPr lang="zh-CN" altLang="en-US" sz="2000" dirty="0" smtClean="0">
              <a:latin typeface="+mn-ea"/>
            </a:endParaRPr>
          </a:p>
          <a:p>
            <a:pPr>
              <a:buNone/>
            </a:pPr>
            <a:endParaRPr lang="zh-CN" altLang="en-US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648072"/>
          </a:xfrm>
        </p:spPr>
        <p:txBody>
          <a:bodyPr/>
          <a:lstStyle/>
          <a:p>
            <a:pPr lvl="0" algn="l"/>
            <a:r>
              <a:rPr lang="zh-CN" altLang="en-US" dirty="0" smtClean="0"/>
              <a:t>软件测试风险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软件测试中的软件风险分析是根据预测软件将出现的风险，制定软件测试计划并排列优先等级，风险分析是对软件中潜在的问题进行识别、估计和评价的过程。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风险也包括进度风险、质量风险、人员风险、变更风险、成本风险等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 descr="fengxi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140967"/>
            <a:ext cx="7776864" cy="3528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</TotalTime>
  <Words>776</Words>
  <Application>Microsoft Office PowerPoint</Application>
  <PresentationFormat>全屏显示(4:3)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软件测试概念</vt:lpstr>
      <vt:lpstr>软件测试目的</vt:lpstr>
      <vt:lpstr>软件测试质量</vt:lpstr>
      <vt:lpstr>软件测试原则</vt:lpstr>
      <vt:lpstr>软件测试对象 </vt:lpstr>
      <vt:lpstr>软件测试分类</vt:lpstr>
      <vt:lpstr>软件测试风险 </vt:lpstr>
      <vt:lpstr>优秀的软件测试工程师</vt:lpstr>
      <vt:lpstr>软件测试工程师的职责  </vt:lpstr>
      <vt:lpstr>幻灯片 12</vt:lpstr>
      <vt:lpstr>幻灯片 13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ChinaUser</cp:lastModifiedBy>
  <cp:revision>566</cp:revision>
  <dcterms:created xsi:type="dcterms:W3CDTF">2012-04-19T11:01:25Z</dcterms:created>
  <dcterms:modified xsi:type="dcterms:W3CDTF">2014-05-08T04:02:56Z</dcterms:modified>
</cp:coreProperties>
</file>