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75" r:id="rId5"/>
    <p:sldId id="277" r:id="rId6"/>
    <p:sldId id="315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099" y="4625078"/>
            <a:ext cx="260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PODEM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d – SS@0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099" y="5755054"/>
            <a:ext cx="563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EE658 – Diagnosis and Design of Reliable Digital Systems</a:t>
            </a:r>
          </a:p>
          <a:p>
            <a:r>
              <a:rPr lang="en-US" dirty="0"/>
              <a:t>Professor </a:t>
            </a:r>
            <a:r>
              <a:rPr lang="en-US" dirty="0" err="1"/>
              <a:t>Tabar</a:t>
            </a:r>
            <a:endParaRPr lang="en-US" dirty="0"/>
          </a:p>
          <a:p>
            <a:r>
              <a:rPr lang="en-US" dirty="0"/>
              <a:t>Fei Wu</a:t>
            </a:r>
          </a:p>
        </p:txBody>
      </p:sp>
    </p:spTree>
    <p:extLst>
      <p:ext uri="{BB962C8B-B14F-4D97-AF65-F5344CB8AC3E}">
        <p14:creationId xmlns:p14="http://schemas.microsoft.com/office/powerpoint/2010/main" val="15730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7B94CB3C-F0E3-A754-6BB7-26692DC33822}"/>
              </a:ext>
            </a:extLst>
          </p:cNvPr>
          <p:cNvSpPr txBox="1"/>
          <p:nvPr/>
        </p:nvSpPr>
        <p:spPr>
          <a:xfrm>
            <a:off x="647700" y="4991697"/>
            <a:ext cx="633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not at the output</a:t>
            </a:r>
          </a:p>
          <a:p>
            <a:r>
              <a:rPr lang="en-US" dirty="0"/>
              <a:t>Test is possible(no conflicts)</a:t>
            </a:r>
          </a:p>
          <a:p>
            <a:r>
              <a:rPr lang="en-US" altLang="zh-CN" dirty="0"/>
              <a:t>D-frontier={</a:t>
            </a:r>
            <a:r>
              <a:rPr lang="en-US" altLang="zh-CN" dirty="0" err="1"/>
              <a:t>NXOR_m,NAND_X</a:t>
            </a:r>
            <a:r>
              <a:rPr lang="en-US" altLang="zh-CN" dirty="0"/>
              <a:t>, </a:t>
            </a:r>
            <a:r>
              <a:rPr lang="en-US" altLang="zh-CN" dirty="0" err="1"/>
              <a:t>NXOR_r</a:t>
            </a:r>
            <a:r>
              <a:rPr lang="en-US" altLang="zh-CN" dirty="0"/>
              <a:t>}</a:t>
            </a:r>
          </a:p>
          <a:p>
            <a:r>
              <a:rPr lang="en-US" dirty="0"/>
              <a:t>Objective={NXOR_m,1}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2166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AND_d</a:t>
            </a:r>
            <a:r>
              <a:rPr lang="en-US" b="1" dirty="0"/>
              <a:t>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" name="Right Arrow 17">
            <a:extLst>
              <a:ext uri="{FF2B5EF4-FFF2-40B4-BE49-F238E27FC236}">
                <a16:creationId xmlns:a16="http://schemas.microsoft.com/office/drawing/2014/main" id="{03E7C52F-7544-2C06-448E-9F729460F61D}"/>
              </a:ext>
            </a:extLst>
          </p:cNvPr>
          <p:cNvSpPr/>
          <p:nvPr/>
        </p:nvSpPr>
        <p:spPr>
          <a:xfrm rot="10800000">
            <a:off x="2996741" y="2857987"/>
            <a:ext cx="59377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2166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AND_d</a:t>
            </a:r>
            <a:r>
              <a:rPr lang="en-US" b="1" dirty="0"/>
              <a:t>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C8F8304-2044-712D-61F4-1966E20D518F}"/>
              </a:ext>
            </a:extLst>
          </p:cNvPr>
          <p:cNvSpPr txBox="1"/>
          <p:nvPr/>
        </p:nvSpPr>
        <p:spPr>
          <a:xfrm>
            <a:off x="1893051" y="2875660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C6EAF09-44E8-B506-75AB-B4E54048381A}"/>
              </a:ext>
            </a:extLst>
          </p:cNvPr>
          <p:cNvSpPr txBox="1"/>
          <p:nvPr/>
        </p:nvSpPr>
        <p:spPr>
          <a:xfrm>
            <a:off x="1064435" y="2535878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780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15219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Imply(PI_B,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C8F8304-2044-712D-61F4-1966E20D518F}"/>
              </a:ext>
            </a:extLst>
          </p:cNvPr>
          <p:cNvSpPr txBox="1"/>
          <p:nvPr/>
        </p:nvSpPr>
        <p:spPr>
          <a:xfrm>
            <a:off x="1893051" y="2875660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C6EAF09-44E8-B506-75AB-B4E54048381A}"/>
              </a:ext>
            </a:extLst>
          </p:cNvPr>
          <p:cNvSpPr txBox="1"/>
          <p:nvPr/>
        </p:nvSpPr>
        <p:spPr>
          <a:xfrm>
            <a:off x="1064435" y="2535878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Right Arrow 17">
            <a:extLst>
              <a:ext uri="{FF2B5EF4-FFF2-40B4-BE49-F238E27FC236}">
                <a16:creationId xmlns:a16="http://schemas.microsoft.com/office/drawing/2014/main" id="{474AC2F9-224E-8EEC-FB4A-B4E8F73FA1F1}"/>
              </a:ext>
            </a:extLst>
          </p:cNvPr>
          <p:cNvSpPr/>
          <p:nvPr/>
        </p:nvSpPr>
        <p:spPr>
          <a:xfrm>
            <a:off x="1022629" y="2860181"/>
            <a:ext cx="59377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15219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Imply(PI_B,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C8F8304-2044-712D-61F4-1966E20D518F}"/>
              </a:ext>
            </a:extLst>
          </p:cNvPr>
          <p:cNvSpPr txBox="1"/>
          <p:nvPr/>
        </p:nvSpPr>
        <p:spPr>
          <a:xfrm>
            <a:off x="1893051" y="2875660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C6EAF09-44E8-B506-75AB-B4E54048381A}"/>
              </a:ext>
            </a:extLst>
          </p:cNvPr>
          <p:cNvSpPr txBox="1"/>
          <p:nvPr/>
        </p:nvSpPr>
        <p:spPr>
          <a:xfrm>
            <a:off x="1064435" y="2535878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27AD12-A6F2-F73C-F90C-028C91A7C4A4}"/>
              </a:ext>
            </a:extLst>
          </p:cNvPr>
          <p:cNvSpPr txBox="1"/>
          <p:nvPr/>
        </p:nvSpPr>
        <p:spPr>
          <a:xfrm>
            <a:off x="4803839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56E0C4F-AF2E-1BFB-4FCB-40F618B6F512}"/>
              </a:ext>
            </a:extLst>
          </p:cNvPr>
          <p:cNvSpPr txBox="1"/>
          <p:nvPr/>
        </p:nvSpPr>
        <p:spPr>
          <a:xfrm>
            <a:off x="5387731" y="1559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096858F-A839-16CD-8C13-AEA894FE0606}"/>
              </a:ext>
            </a:extLst>
          </p:cNvPr>
          <p:cNvSpPr txBox="1"/>
          <p:nvPr/>
        </p:nvSpPr>
        <p:spPr>
          <a:xfrm>
            <a:off x="6719883" y="118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E961BFE-EB1D-AEE0-E749-217B8EFACE97}"/>
              </a:ext>
            </a:extLst>
          </p:cNvPr>
          <p:cNvSpPr txBox="1"/>
          <p:nvPr/>
        </p:nvSpPr>
        <p:spPr>
          <a:xfrm>
            <a:off x="7872338" y="120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1D149EE-D979-B297-9A85-1214F519C4E9}"/>
              </a:ext>
            </a:extLst>
          </p:cNvPr>
          <p:cNvSpPr txBox="1"/>
          <p:nvPr/>
        </p:nvSpPr>
        <p:spPr>
          <a:xfrm>
            <a:off x="7132940" y="2271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8BA6D35-0342-B08D-7669-7BC99BB051F9}"/>
              </a:ext>
            </a:extLst>
          </p:cNvPr>
          <p:cNvSpPr txBox="1"/>
          <p:nvPr/>
        </p:nvSpPr>
        <p:spPr>
          <a:xfrm>
            <a:off x="7872338" y="213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58010B6-DF95-DA03-59A7-B96FA679B5C4}"/>
              </a:ext>
            </a:extLst>
          </p:cNvPr>
          <p:cNvSpPr txBox="1"/>
          <p:nvPr/>
        </p:nvSpPr>
        <p:spPr>
          <a:xfrm>
            <a:off x="7434626" y="3414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3F10203-5A08-8A28-E40D-C237AD333A4F}"/>
              </a:ext>
            </a:extLst>
          </p:cNvPr>
          <p:cNvSpPr txBox="1"/>
          <p:nvPr/>
        </p:nvSpPr>
        <p:spPr>
          <a:xfrm>
            <a:off x="562430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96016C9-C065-E79F-048C-843C7078CCF0}"/>
              </a:ext>
            </a:extLst>
          </p:cNvPr>
          <p:cNvSpPr txBox="1"/>
          <p:nvPr/>
        </p:nvSpPr>
        <p:spPr>
          <a:xfrm>
            <a:off x="7872338" y="270338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C376E7F-F4DE-B989-5FE9-CA8E87916C5C}"/>
              </a:ext>
            </a:extLst>
          </p:cNvPr>
          <p:cNvSpPr txBox="1"/>
          <p:nvPr/>
        </p:nvSpPr>
        <p:spPr>
          <a:xfrm>
            <a:off x="10165926" y="22329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35C6F60-E1E7-0D9F-EE34-57D6C46FBE59}"/>
              </a:ext>
            </a:extLst>
          </p:cNvPr>
          <p:cNvSpPr txBox="1"/>
          <p:nvPr/>
        </p:nvSpPr>
        <p:spPr>
          <a:xfrm>
            <a:off x="7416869" y="3784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D60ED7B6-F36E-1DD2-DB4B-CA566ACB4901}"/>
              </a:ext>
            </a:extLst>
          </p:cNvPr>
          <p:cNvSpPr txBox="1"/>
          <p:nvPr/>
        </p:nvSpPr>
        <p:spPr>
          <a:xfrm>
            <a:off x="9084131" y="3451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2151EDC-C835-2024-89C5-52826089D38B}"/>
              </a:ext>
            </a:extLst>
          </p:cNvPr>
          <p:cNvSpPr txBox="1"/>
          <p:nvPr/>
        </p:nvSpPr>
        <p:spPr>
          <a:xfrm>
            <a:off x="10844239" y="364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B6DC7D2-66BA-5599-5A2D-EF12D97E9FBF}"/>
              </a:ext>
            </a:extLst>
          </p:cNvPr>
          <p:cNvSpPr txBox="1"/>
          <p:nvPr/>
        </p:nvSpPr>
        <p:spPr>
          <a:xfrm>
            <a:off x="9384738" y="40189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0219EE9C-1638-5633-293A-AF0DAA5A4622}"/>
              </a:ext>
            </a:extLst>
          </p:cNvPr>
          <p:cNvSpPr txBox="1"/>
          <p:nvPr/>
        </p:nvSpPr>
        <p:spPr>
          <a:xfrm>
            <a:off x="9409515" y="710317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F3C17034-7285-2662-0B63-752B3A22BDA3}"/>
              </a:ext>
            </a:extLst>
          </p:cNvPr>
          <p:cNvSpPr txBox="1"/>
          <p:nvPr/>
        </p:nvSpPr>
        <p:spPr>
          <a:xfrm>
            <a:off x="1001736" y="4974617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at the output</a:t>
            </a:r>
          </a:p>
          <a:p>
            <a:r>
              <a:rPr lang="en-US" b="1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CBC76F60-92FB-13C4-44B4-0F2455C31C23}"/>
              </a:ext>
            </a:extLst>
          </p:cNvPr>
          <p:cNvSpPr txBox="1"/>
          <p:nvPr/>
        </p:nvSpPr>
        <p:spPr>
          <a:xfrm>
            <a:off x="5665818" y="5238748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 = {1, 1, X}</a:t>
            </a:r>
          </a:p>
        </p:txBody>
      </p:sp>
    </p:spTree>
    <p:extLst>
      <p:ext uri="{BB962C8B-B14F-4D97-AF65-F5344CB8AC3E}">
        <p14:creationId xmlns:p14="http://schemas.microsoft.com/office/powerpoint/2010/main" val="8830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0BD68-E08F-F141-B9C3-4E6049ED20D7}"/>
              </a:ext>
            </a:extLst>
          </p:cNvPr>
          <p:cNvSpPr txBox="1"/>
          <p:nvPr/>
        </p:nvSpPr>
        <p:spPr>
          <a:xfrm>
            <a:off x="647700" y="539751"/>
            <a:ext cx="106792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25BBA-E9A5-D246-87AE-25A7C0BEAA7F}"/>
              </a:ext>
            </a:extLst>
          </p:cNvPr>
          <p:cNvSpPr txBox="1"/>
          <p:nvPr/>
        </p:nvSpPr>
        <p:spPr>
          <a:xfrm>
            <a:off x="2209800" y="5422900"/>
            <a:ext cx="63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initial values are considered X, including the faulty node. </a:t>
            </a:r>
          </a:p>
        </p:txBody>
      </p:sp>
      <p:sp>
        <p:nvSpPr>
          <p:cNvPr id="12" name="Multiply 4">
            <a:extLst>
              <a:ext uri="{FF2B5EF4-FFF2-40B4-BE49-F238E27FC236}">
                <a16:creationId xmlns:a16="http://schemas.microsoft.com/office/drawing/2014/main" id="{4FC90DDB-4F27-D5A7-F808-54D6BE9F9A1D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69DCB32-C866-167C-A491-6ADF16FAADDF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</p:spTree>
    <p:extLst>
      <p:ext uri="{BB962C8B-B14F-4D97-AF65-F5344CB8AC3E}">
        <p14:creationId xmlns:p14="http://schemas.microsoft.com/office/powerpoint/2010/main" val="73712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123732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Objective()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2AA1B-8196-5343-B809-3FABF400EAC9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Fault: </a:t>
            </a:r>
            <a:r>
              <a:rPr lang="en-US" dirty="0" err="1"/>
              <a:t>AND_d</a:t>
            </a:r>
            <a:r>
              <a:rPr lang="en-US" dirty="0"/>
              <a:t> SS@0, current value of </a:t>
            </a:r>
            <a:r>
              <a:rPr lang="en-US" dirty="0" err="1"/>
              <a:t>AND_d</a:t>
            </a:r>
            <a:r>
              <a:rPr lang="en-US" dirty="0"/>
              <a:t> = X</a:t>
            </a:r>
          </a:p>
          <a:p>
            <a:r>
              <a:rPr lang="en-US" dirty="0"/>
              <a:t>Objective: {</a:t>
            </a:r>
            <a:r>
              <a:rPr lang="en-US" altLang="zh-CN" dirty="0" err="1"/>
              <a:t>AND</a:t>
            </a:r>
            <a:r>
              <a:rPr lang="en-US" dirty="0" err="1"/>
              <a:t>_</a:t>
            </a:r>
            <a:r>
              <a:rPr lang="en-US" altLang="zh-CN" dirty="0" err="1"/>
              <a:t>d</a:t>
            </a:r>
            <a:r>
              <a:rPr lang="en-US" dirty="0"/>
              <a:t>, 1}</a:t>
            </a:r>
          </a:p>
        </p:txBody>
      </p:sp>
      <p:sp>
        <p:nvSpPr>
          <p:cNvPr id="2" name="Multiply 4">
            <a:extLst>
              <a:ext uri="{FF2B5EF4-FFF2-40B4-BE49-F238E27FC236}">
                <a16:creationId xmlns:a16="http://schemas.microsoft.com/office/drawing/2014/main" id="{C3B0AF93-5712-8E5B-87B6-85367FCE0501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4B9C374-84B5-1F95-1202-DFEF70F16C05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</p:spTree>
    <p:extLst>
      <p:ext uri="{BB962C8B-B14F-4D97-AF65-F5344CB8AC3E}">
        <p14:creationId xmlns:p14="http://schemas.microsoft.com/office/powerpoint/2010/main" val="17968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B893-B892-2C4A-9B82-48DD531958F8}"/>
              </a:ext>
            </a:extLst>
          </p:cNvPr>
          <p:cNvSpPr txBox="1"/>
          <p:nvPr/>
        </p:nvSpPr>
        <p:spPr>
          <a:xfrm>
            <a:off x="647700" y="539751"/>
            <a:ext cx="2166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AND_</a:t>
            </a:r>
            <a:r>
              <a:rPr lang="en-US" altLang="zh-CN" b="1" dirty="0" err="1"/>
              <a:t>d</a:t>
            </a:r>
            <a:r>
              <a:rPr lang="en-US" b="1" dirty="0"/>
              <a:t>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403C-9C17-6745-AA29-BE55309754A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D6505-FA6D-7746-972A-76564808A05E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5C9B34E-781B-5E43-A175-6C90EDA37DE8}"/>
              </a:ext>
            </a:extLst>
          </p:cNvPr>
          <p:cNvSpPr/>
          <p:nvPr/>
        </p:nvSpPr>
        <p:spPr>
          <a:xfrm rot="10800000">
            <a:off x="2316267" y="2157522"/>
            <a:ext cx="511913" cy="190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4">
            <a:extLst>
              <a:ext uri="{FF2B5EF4-FFF2-40B4-BE49-F238E27FC236}">
                <a16:creationId xmlns:a16="http://schemas.microsoft.com/office/drawing/2014/main" id="{9D7D744A-3A84-FCEB-0F78-8902C9442CED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2D07B81-AC26-1359-2268-BAF3AE7CB6DA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C348EF9-7E49-3C66-C1C9-27CD6A610D48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47EC1E0-B5F5-178F-9DD5-0DF9B68CAA24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21168670-A540-6336-197E-6CA2996FDD81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9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BD0395C1-B184-E0DE-7274-64B505AFF12B}"/>
              </a:ext>
            </a:extLst>
          </p:cNvPr>
          <p:cNvSpPr txBox="1"/>
          <p:nvPr/>
        </p:nvSpPr>
        <p:spPr>
          <a:xfrm>
            <a:off x="647700" y="539751"/>
            <a:ext cx="2166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AND_</a:t>
            </a:r>
            <a:r>
              <a:rPr lang="en-US" altLang="zh-CN" b="1" dirty="0" err="1"/>
              <a:t>d</a:t>
            </a:r>
            <a:r>
              <a:rPr lang="en-US" b="1" dirty="0"/>
              <a:t>, 1)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BD0395C1-B184-E0DE-7274-64B505AFF12B}"/>
              </a:ext>
            </a:extLst>
          </p:cNvPr>
          <p:cNvSpPr txBox="1"/>
          <p:nvPr/>
        </p:nvSpPr>
        <p:spPr>
          <a:xfrm>
            <a:off x="647700" y="539751"/>
            <a:ext cx="216617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Backtrace(</a:t>
            </a:r>
            <a:r>
              <a:rPr lang="en-US" b="1" dirty="0" err="1"/>
              <a:t>AND_</a:t>
            </a:r>
            <a:r>
              <a:rPr lang="en-US" altLang="zh-CN" b="1" dirty="0" err="1"/>
              <a:t>d</a:t>
            </a:r>
            <a:r>
              <a:rPr lang="en-US" b="1" dirty="0"/>
              <a:t>, 1)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4">
            <a:extLst>
              <a:ext uri="{FF2B5EF4-FFF2-40B4-BE49-F238E27FC236}">
                <a16:creationId xmlns:a16="http://schemas.microsoft.com/office/drawing/2014/main" id="{43845DAC-B227-6BAD-BC15-C2A0F4297A94}"/>
              </a:ext>
            </a:extLst>
          </p:cNvPr>
          <p:cNvSpPr txBox="1"/>
          <p:nvPr/>
        </p:nvSpPr>
        <p:spPr>
          <a:xfrm>
            <a:off x="1001736" y="4949135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PI can be considered as a gate in the algorithm. </a:t>
            </a:r>
          </a:p>
          <a:p>
            <a:r>
              <a:rPr lang="en-US" dirty="0"/>
              <a:t>A is PI, return (PI_A, 1)</a:t>
            </a:r>
          </a:p>
        </p:txBody>
      </p:sp>
    </p:spTree>
    <p:extLst>
      <p:ext uri="{BB962C8B-B14F-4D97-AF65-F5344CB8AC3E}">
        <p14:creationId xmlns:p14="http://schemas.microsoft.com/office/powerpoint/2010/main" val="132195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D195471A-65ED-EA9A-982C-AFE5161DCC00}"/>
              </a:ext>
            </a:extLst>
          </p:cNvPr>
          <p:cNvSpPr txBox="1"/>
          <p:nvPr/>
        </p:nvSpPr>
        <p:spPr>
          <a:xfrm>
            <a:off x="647700" y="539751"/>
            <a:ext cx="14843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Imply(PI_A,1)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7B94CB3C-F0E3-A754-6BB7-26692DC33822}"/>
              </a:ext>
            </a:extLst>
          </p:cNvPr>
          <p:cNvSpPr txBox="1"/>
          <p:nvPr/>
        </p:nvSpPr>
        <p:spPr>
          <a:xfrm>
            <a:off x="647700" y="4991697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not at the output</a:t>
            </a:r>
          </a:p>
          <a:p>
            <a:r>
              <a:rPr lang="en-US" dirty="0"/>
              <a:t>Test is possible(no conflicts)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195471A-65ED-EA9A-982C-AFE5161DCC00}"/>
              </a:ext>
            </a:extLst>
          </p:cNvPr>
          <p:cNvSpPr txBox="1"/>
          <p:nvPr/>
        </p:nvSpPr>
        <p:spPr>
          <a:xfrm>
            <a:off x="647700" y="539751"/>
            <a:ext cx="92365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PODEM</a:t>
            </a:r>
          </a:p>
        </p:txBody>
      </p:sp>
    </p:spTree>
    <p:extLst>
      <p:ext uri="{BB962C8B-B14F-4D97-AF65-F5344CB8AC3E}">
        <p14:creationId xmlns:p14="http://schemas.microsoft.com/office/powerpoint/2010/main" val="5044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7B94CB3C-F0E3-A754-6BB7-26692DC33822}"/>
              </a:ext>
            </a:extLst>
          </p:cNvPr>
          <p:cNvSpPr txBox="1"/>
          <p:nvPr/>
        </p:nvSpPr>
        <p:spPr>
          <a:xfrm>
            <a:off x="647700" y="4991697"/>
            <a:ext cx="633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not at the output</a:t>
            </a:r>
          </a:p>
          <a:p>
            <a:r>
              <a:rPr lang="en-US" dirty="0"/>
              <a:t>Test is possible(no conflicts)</a:t>
            </a:r>
          </a:p>
          <a:p>
            <a:r>
              <a:rPr lang="en-US" altLang="zh-CN" dirty="0"/>
              <a:t>D-frontier={</a:t>
            </a:r>
            <a:r>
              <a:rPr lang="en-US" altLang="zh-CN" dirty="0" err="1"/>
              <a:t>NXOR_m,NAND_X</a:t>
            </a:r>
            <a:r>
              <a:rPr lang="en-US" altLang="zh-CN" dirty="0"/>
              <a:t>, </a:t>
            </a:r>
            <a:r>
              <a:rPr lang="en-US" altLang="zh-CN" dirty="0" err="1"/>
              <a:t>NXOR_r</a:t>
            </a:r>
            <a:r>
              <a:rPr lang="en-US" altLang="zh-CN" dirty="0"/>
              <a:t>}</a:t>
            </a:r>
          </a:p>
          <a:p>
            <a:r>
              <a:rPr lang="en-US" dirty="0"/>
              <a:t>Objective={NXOR_m,1}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195471A-65ED-EA9A-982C-AFE5161DCC00}"/>
              </a:ext>
            </a:extLst>
          </p:cNvPr>
          <p:cNvSpPr txBox="1"/>
          <p:nvPr/>
        </p:nvSpPr>
        <p:spPr>
          <a:xfrm>
            <a:off x="647700" y="539751"/>
            <a:ext cx="109305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Objective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934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378</Words>
  <Application>Microsoft Office PowerPoint</Application>
  <PresentationFormat>宽屏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Wu Fei</cp:lastModifiedBy>
  <cp:revision>263</cp:revision>
  <dcterms:created xsi:type="dcterms:W3CDTF">2016-10-11T17:39:01Z</dcterms:created>
  <dcterms:modified xsi:type="dcterms:W3CDTF">2022-11-01T00:35:12Z</dcterms:modified>
</cp:coreProperties>
</file>