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3" r:id="rId3"/>
    <p:sldId id="305" r:id="rId4"/>
    <p:sldId id="306" r:id="rId5"/>
    <p:sldId id="307" r:id="rId6"/>
    <p:sldId id="308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099" y="4625078"/>
            <a:ext cx="2603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DALG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d – SS@0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099" y="5755054"/>
            <a:ext cx="563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EE658 – Diagnosis and Design of Reliable Digital Systems</a:t>
            </a:r>
          </a:p>
          <a:p>
            <a:r>
              <a:rPr lang="en-US" dirty="0"/>
              <a:t>Professor </a:t>
            </a:r>
            <a:r>
              <a:rPr lang="en-US" dirty="0" err="1"/>
              <a:t>Tabar</a:t>
            </a:r>
            <a:endParaRPr lang="en-US" dirty="0"/>
          </a:p>
          <a:p>
            <a:r>
              <a:rPr lang="en-US" dirty="0"/>
              <a:t>Fei Wu</a:t>
            </a:r>
          </a:p>
        </p:txBody>
      </p:sp>
    </p:spTree>
    <p:extLst>
      <p:ext uri="{BB962C8B-B14F-4D97-AF65-F5344CB8AC3E}">
        <p14:creationId xmlns:p14="http://schemas.microsoft.com/office/powerpoint/2010/main" val="15730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230DBE03-208A-DCC8-0756-1E411B83B7A9}"/>
              </a:ext>
            </a:extLst>
          </p:cNvPr>
          <p:cNvSpPr txBox="1"/>
          <p:nvPr/>
        </p:nvSpPr>
        <p:spPr>
          <a:xfrm>
            <a:off x="2209800" y="5422900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Gate are shown using the letter representing their output. The content of  D-frontier and J-frontier are gates, and not nodes. </a:t>
            </a:r>
          </a:p>
        </p:txBody>
      </p:sp>
    </p:spTree>
    <p:extLst>
      <p:ext uri="{BB962C8B-B14F-4D97-AF65-F5344CB8AC3E}">
        <p14:creationId xmlns:p14="http://schemas.microsoft.com/office/powerpoint/2010/main" val="9569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38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C9078FC-981B-552F-8D8E-968E4049C683}"/>
              </a:ext>
            </a:extLst>
          </p:cNvPr>
          <p:cNvSpPr txBox="1"/>
          <p:nvPr/>
        </p:nvSpPr>
        <p:spPr>
          <a:xfrm>
            <a:off x="647700" y="539751"/>
            <a:ext cx="82426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D-</a:t>
            </a:r>
            <a:r>
              <a:rPr lang="en-US" b="1" dirty="0" err="1"/>
              <a:t>alg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68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dirty="0" err="1"/>
              <a:t>m,r,x</a:t>
            </a:r>
            <a:r>
              <a:rPr lang="en-US" dirty="0"/>
              <a:t>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AF59EE8-9E64-D336-EBBD-CA0F379CAE61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2AAB087-58EC-D984-1A26-AF2345CD5AD0}"/>
              </a:ext>
            </a:extLst>
          </p:cNvPr>
          <p:cNvSpPr txBox="1"/>
          <p:nvPr/>
        </p:nvSpPr>
        <p:spPr>
          <a:xfrm>
            <a:off x="7751180" y="7244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CBC2800-32C6-E7BD-95BA-72FF8699D4B3}"/>
              </a:ext>
            </a:extLst>
          </p:cNvPr>
          <p:cNvSpPr txBox="1"/>
          <p:nvPr/>
        </p:nvSpPr>
        <p:spPr>
          <a:xfrm>
            <a:off x="5039730" y="1077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404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dirty="0" err="1"/>
              <a:t>m,r,x</a:t>
            </a:r>
            <a:r>
              <a:rPr lang="en-US" dirty="0"/>
              <a:t>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AF59EE8-9E64-D336-EBBD-CA0F379CAE61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2AAB087-58EC-D984-1A26-AF2345CD5AD0}"/>
              </a:ext>
            </a:extLst>
          </p:cNvPr>
          <p:cNvSpPr txBox="1"/>
          <p:nvPr/>
        </p:nvSpPr>
        <p:spPr>
          <a:xfrm>
            <a:off x="7751180" y="7244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CBC2800-32C6-E7BD-95BA-72FF8699D4B3}"/>
              </a:ext>
            </a:extLst>
          </p:cNvPr>
          <p:cNvSpPr txBox="1"/>
          <p:nvPr/>
        </p:nvSpPr>
        <p:spPr>
          <a:xfrm>
            <a:off x="5039730" y="1077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4D616A7-36EE-8908-85B1-39CD1944CF7D}"/>
              </a:ext>
            </a:extLst>
          </p:cNvPr>
          <p:cNvSpPr txBox="1"/>
          <p:nvPr/>
        </p:nvSpPr>
        <p:spPr>
          <a:xfrm>
            <a:off x="1260848" y="1933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E37FE51-CC3D-8ED9-9CBE-972267042588}"/>
              </a:ext>
            </a:extLst>
          </p:cNvPr>
          <p:cNvSpPr txBox="1"/>
          <p:nvPr/>
        </p:nvSpPr>
        <p:spPr>
          <a:xfrm>
            <a:off x="1078955" y="2482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0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dirty="0" err="1"/>
              <a:t>m,r,x</a:t>
            </a:r>
            <a:r>
              <a:rPr lang="en-US" dirty="0"/>
              <a:t>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AF59EE8-9E64-D336-EBBD-CA0F379CAE61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2AAB087-58EC-D984-1A26-AF2345CD5AD0}"/>
              </a:ext>
            </a:extLst>
          </p:cNvPr>
          <p:cNvSpPr txBox="1"/>
          <p:nvPr/>
        </p:nvSpPr>
        <p:spPr>
          <a:xfrm>
            <a:off x="7751180" y="7244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CBC2800-32C6-E7BD-95BA-72FF8699D4B3}"/>
              </a:ext>
            </a:extLst>
          </p:cNvPr>
          <p:cNvSpPr txBox="1"/>
          <p:nvPr/>
        </p:nvSpPr>
        <p:spPr>
          <a:xfrm>
            <a:off x="5039730" y="1077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4D616A7-36EE-8908-85B1-39CD1944CF7D}"/>
              </a:ext>
            </a:extLst>
          </p:cNvPr>
          <p:cNvSpPr txBox="1"/>
          <p:nvPr/>
        </p:nvSpPr>
        <p:spPr>
          <a:xfrm>
            <a:off x="1260848" y="1933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E37FE51-CC3D-8ED9-9CBE-972267042588}"/>
              </a:ext>
            </a:extLst>
          </p:cNvPr>
          <p:cNvSpPr txBox="1"/>
          <p:nvPr/>
        </p:nvSpPr>
        <p:spPr>
          <a:xfrm>
            <a:off x="1078955" y="2482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78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6F1F391D-DD32-A32B-5A67-43DCCD21EE71}"/>
              </a:ext>
            </a:extLst>
          </p:cNvPr>
          <p:cNvSpPr txBox="1"/>
          <p:nvPr/>
        </p:nvSpPr>
        <p:spPr>
          <a:xfrm>
            <a:off x="647700" y="539751"/>
            <a:ext cx="15219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Imply(PI_B, 1)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B701B22-40FA-1717-3D43-E547D1C1E94C}"/>
              </a:ext>
            </a:extLst>
          </p:cNvPr>
          <p:cNvSpPr txBox="1"/>
          <p:nvPr/>
        </p:nvSpPr>
        <p:spPr>
          <a:xfrm>
            <a:off x="3664432" y="269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C8F8304-2044-712D-61F4-1966E20D518F}"/>
              </a:ext>
            </a:extLst>
          </p:cNvPr>
          <p:cNvSpPr txBox="1"/>
          <p:nvPr/>
        </p:nvSpPr>
        <p:spPr>
          <a:xfrm>
            <a:off x="1893051" y="2875660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C6EAF09-44E8-B506-75AB-B4E54048381A}"/>
              </a:ext>
            </a:extLst>
          </p:cNvPr>
          <p:cNvSpPr txBox="1"/>
          <p:nvPr/>
        </p:nvSpPr>
        <p:spPr>
          <a:xfrm>
            <a:off x="1064435" y="2535878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B27AD12-A6F2-F73C-F90C-028C91A7C4A4}"/>
              </a:ext>
            </a:extLst>
          </p:cNvPr>
          <p:cNvSpPr txBox="1"/>
          <p:nvPr/>
        </p:nvSpPr>
        <p:spPr>
          <a:xfrm>
            <a:off x="4803839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56E0C4F-AF2E-1BFB-4FCB-40F618B6F512}"/>
              </a:ext>
            </a:extLst>
          </p:cNvPr>
          <p:cNvSpPr txBox="1"/>
          <p:nvPr/>
        </p:nvSpPr>
        <p:spPr>
          <a:xfrm>
            <a:off x="5387731" y="15594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096858F-A839-16CD-8C13-AEA894FE0606}"/>
              </a:ext>
            </a:extLst>
          </p:cNvPr>
          <p:cNvSpPr txBox="1"/>
          <p:nvPr/>
        </p:nvSpPr>
        <p:spPr>
          <a:xfrm>
            <a:off x="6719883" y="118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E961BFE-EB1D-AEE0-E749-217B8EFACE97}"/>
              </a:ext>
            </a:extLst>
          </p:cNvPr>
          <p:cNvSpPr txBox="1"/>
          <p:nvPr/>
        </p:nvSpPr>
        <p:spPr>
          <a:xfrm>
            <a:off x="7872338" y="120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1D149EE-D979-B297-9A85-1214F519C4E9}"/>
              </a:ext>
            </a:extLst>
          </p:cNvPr>
          <p:cNvSpPr txBox="1"/>
          <p:nvPr/>
        </p:nvSpPr>
        <p:spPr>
          <a:xfrm>
            <a:off x="7132940" y="2271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8BA6D35-0342-B08D-7669-7BC99BB051F9}"/>
              </a:ext>
            </a:extLst>
          </p:cNvPr>
          <p:cNvSpPr txBox="1"/>
          <p:nvPr/>
        </p:nvSpPr>
        <p:spPr>
          <a:xfrm>
            <a:off x="7872338" y="213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58010B6-DF95-DA03-59A7-B96FA679B5C4}"/>
              </a:ext>
            </a:extLst>
          </p:cNvPr>
          <p:cNvSpPr txBox="1"/>
          <p:nvPr/>
        </p:nvSpPr>
        <p:spPr>
          <a:xfrm>
            <a:off x="7434626" y="3414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3F10203-5A08-8A28-E40D-C237AD333A4F}"/>
              </a:ext>
            </a:extLst>
          </p:cNvPr>
          <p:cNvSpPr txBox="1"/>
          <p:nvPr/>
        </p:nvSpPr>
        <p:spPr>
          <a:xfrm>
            <a:off x="562430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96016C9-C065-E79F-048C-843C7078CCF0}"/>
              </a:ext>
            </a:extLst>
          </p:cNvPr>
          <p:cNvSpPr txBox="1"/>
          <p:nvPr/>
        </p:nvSpPr>
        <p:spPr>
          <a:xfrm>
            <a:off x="7872338" y="270338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C376E7F-F4DE-B989-5FE9-CA8E87916C5C}"/>
              </a:ext>
            </a:extLst>
          </p:cNvPr>
          <p:cNvSpPr txBox="1"/>
          <p:nvPr/>
        </p:nvSpPr>
        <p:spPr>
          <a:xfrm>
            <a:off x="10165926" y="2232922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35C6F60-E1E7-0D9F-EE34-57D6C46FBE59}"/>
              </a:ext>
            </a:extLst>
          </p:cNvPr>
          <p:cNvSpPr txBox="1"/>
          <p:nvPr/>
        </p:nvSpPr>
        <p:spPr>
          <a:xfrm>
            <a:off x="7416869" y="3784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D60ED7B6-F36E-1DD2-DB4B-CA566ACB4901}"/>
              </a:ext>
            </a:extLst>
          </p:cNvPr>
          <p:cNvSpPr txBox="1"/>
          <p:nvPr/>
        </p:nvSpPr>
        <p:spPr>
          <a:xfrm>
            <a:off x="9084131" y="3451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32151EDC-C835-2024-89C5-52826089D38B}"/>
              </a:ext>
            </a:extLst>
          </p:cNvPr>
          <p:cNvSpPr txBox="1"/>
          <p:nvPr/>
        </p:nvSpPr>
        <p:spPr>
          <a:xfrm>
            <a:off x="10844239" y="364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B6DC7D2-66BA-5599-5A2D-EF12D97E9FBF}"/>
              </a:ext>
            </a:extLst>
          </p:cNvPr>
          <p:cNvSpPr txBox="1"/>
          <p:nvPr/>
        </p:nvSpPr>
        <p:spPr>
          <a:xfrm>
            <a:off x="9384738" y="40189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0219EE9C-1638-5633-293A-AF0DAA5A4622}"/>
              </a:ext>
            </a:extLst>
          </p:cNvPr>
          <p:cNvSpPr txBox="1"/>
          <p:nvPr/>
        </p:nvSpPr>
        <p:spPr>
          <a:xfrm>
            <a:off x="9409515" y="710317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7CA3043-9D91-D7EB-5C08-43F7867C0A7B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F06DAF90-991D-4F2E-521A-4A0D0789CF9C}"/>
              </a:ext>
            </a:extLst>
          </p:cNvPr>
          <p:cNvSpPr txBox="1"/>
          <p:nvPr/>
        </p:nvSpPr>
        <p:spPr>
          <a:xfrm>
            <a:off x="1001736" y="4974617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error is at the output</a:t>
            </a:r>
          </a:p>
          <a:p>
            <a:r>
              <a:rPr lang="en-US" b="1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33" name="TextBox 39">
            <a:extLst>
              <a:ext uri="{FF2B5EF4-FFF2-40B4-BE49-F238E27FC236}">
                <a16:creationId xmlns:a16="http://schemas.microsoft.com/office/drawing/2014/main" id="{D47EFC18-813A-9D30-9118-27F611462D2B}"/>
              </a:ext>
            </a:extLst>
          </p:cNvPr>
          <p:cNvSpPr txBox="1"/>
          <p:nvPr/>
        </p:nvSpPr>
        <p:spPr>
          <a:xfrm>
            <a:off x="5665818" y="5238748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 = {1, 1, X}</a:t>
            </a:r>
          </a:p>
        </p:txBody>
      </p:sp>
    </p:spTree>
    <p:extLst>
      <p:ext uri="{BB962C8B-B14F-4D97-AF65-F5344CB8AC3E}">
        <p14:creationId xmlns:p14="http://schemas.microsoft.com/office/powerpoint/2010/main" val="88307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175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Abrishami</dc:creator>
  <cp:lastModifiedBy>Wu Fei</cp:lastModifiedBy>
  <cp:revision>179</cp:revision>
  <cp:lastPrinted>2018-10-21T04:23:47Z</cp:lastPrinted>
  <dcterms:created xsi:type="dcterms:W3CDTF">2016-10-11T17:39:01Z</dcterms:created>
  <dcterms:modified xsi:type="dcterms:W3CDTF">2022-10-30T02:03:55Z</dcterms:modified>
</cp:coreProperties>
</file>