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7" r:id="rId3"/>
    <p:sldId id="258" r:id="rId4"/>
    <p:sldId id="262" r:id="rId5"/>
    <p:sldId id="266" r:id="rId6"/>
    <p:sldId id="284" r:id="rId7"/>
    <p:sldId id="263" r:id="rId8"/>
    <p:sldId id="302" r:id="rId9"/>
    <p:sldId id="287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7" r:id="rId19"/>
    <p:sldId id="298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9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4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0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7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2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4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1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5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2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2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1356-A713-4069-9ADD-9D7EF55CA25F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8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8099" y="4625078"/>
            <a:ext cx="2603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D-Algorithm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S – SS@1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8099" y="5755054"/>
            <a:ext cx="563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EE658 – Diagnosis and Design of Reliable Digital Systems</a:t>
            </a:r>
          </a:p>
          <a:p>
            <a:r>
              <a:rPr lang="en-US" dirty="0"/>
              <a:t>Professor </a:t>
            </a:r>
            <a:r>
              <a:rPr lang="en-US" dirty="0" err="1"/>
              <a:t>Tabar</a:t>
            </a:r>
            <a:endParaRPr lang="en-US" dirty="0"/>
          </a:p>
          <a:p>
            <a:r>
              <a:rPr lang="en-US" dirty="0"/>
              <a:t>M. Saeed Abrishami</a:t>
            </a:r>
          </a:p>
        </p:txBody>
      </p:sp>
    </p:spTree>
    <p:extLst>
      <p:ext uri="{BB962C8B-B14F-4D97-AF65-F5344CB8AC3E}">
        <p14:creationId xmlns:p14="http://schemas.microsoft.com/office/powerpoint/2010/main" val="336810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2942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5422900"/>
            <a:ext cx="1704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r>
              <a:rPr lang="en-US" dirty="0"/>
              <a:t>, v}</a:t>
            </a:r>
            <a:br>
              <a:rPr lang="en-US" dirty="0"/>
            </a:br>
            <a:r>
              <a:rPr lang="en-US" dirty="0"/>
              <a:t>J-frontier: {r, m}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8743" y="1579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097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9971" y="33750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0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20175" y="2378591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2493" y="1084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24097" y="1210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14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" y="539751"/>
            <a:ext cx="155683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 &amp; Check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D81A83-6BC7-604D-BE7D-FDEFAE156A8D}"/>
              </a:ext>
            </a:extLst>
          </p:cNvPr>
          <p:cNvSpPr txBox="1"/>
          <p:nvPr/>
        </p:nvSpPr>
        <p:spPr>
          <a:xfrm>
            <a:off x="8527806" y="3921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046DD-863C-194D-BC96-6959EA89EB38}"/>
              </a:ext>
            </a:extLst>
          </p:cNvPr>
          <p:cNvSpPr txBox="1"/>
          <p:nvPr/>
        </p:nvSpPr>
        <p:spPr>
          <a:xfrm>
            <a:off x="5213289" y="1292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6B982-56D7-4E48-84FB-71EE83AD2775}"/>
              </a:ext>
            </a:extLst>
          </p:cNvPr>
          <p:cNvSpPr txBox="1"/>
          <p:nvPr/>
        </p:nvSpPr>
        <p:spPr>
          <a:xfrm>
            <a:off x="4799191" y="2507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603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2942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5422900"/>
            <a:ext cx="1781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r>
              <a:rPr lang="en-US" dirty="0"/>
              <a:t>, v}</a:t>
            </a:r>
            <a:br>
              <a:rPr lang="en-US" dirty="0"/>
            </a:br>
            <a:r>
              <a:rPr lang="en-US" dirty="0"/>
              <a:t>J-frontier: {</a:t>
            </a:r>
            <a:r>
              <a:rPr lang="en-US" strike="sngStrike" dirty="0">
                <a:solidFill>
                  <a:srgbClr val="FF0000"/>
                </a:solidFill>
              </a:rPr>
              <a:t> r </a:t>
            </a:r>
            <a:r>
              <a:rPr lang="en-US" dirty="0"/>
              <a:t>, m}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8743" y="1579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097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9971" y="33750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0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20175" y="2378591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2493" y="1084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24097" y="1210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14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" y="539751"/>
            <a:ext cx="155683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 &amp; Check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D81A83-6BC7-604D-BE7D-FDEFAE156A8D}"/>
              </a:ext>
            </a:extLst>
          </p:cNvPr>
          <p:cNvSpPr txBox="1"/>
          <p:nvPr/>
        </p:nvSpPr>
        <p:spPr>
          <a:xfrm>
            <a:off x="8527806" y="3921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046DD-863C-194D-BC96-6959EA89EB38}"/>
              </a:ext>
            </a:extLst>
          </p:cNvPr>
          <p:cNvSpPr txBox="1"/>
          <p:nvPr/>
        </p:nvSpPr>
        <p:spPr>
          <a:xfrm>
            <a:off x="5213289" y="1292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6B982-56D7-4E48-84FB-71EE83AD2775}"/>
              </a:ext>
            </a:extLst>
          </p:cNvPr>
          <p:cNvSpPr txBox="1"/>
          <p:nvPr/>
        </p:nvSpPr>
        <p:spPr>
          <a:xfrm>
            <a:off x="4799191" y="2507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082A45-EAE3-0C42-860E-0C4D72446220}"/>
              </a:ext>
            </a:extLst>
          </p:cNvPr>
          <p:cNvSpPr txBox="1"/>
          <p:nvPr/>
        </p:nvSpPr>
        <p:spPr>
          <a:xfrm>
            <a:off x="5211732" y="979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169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2942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5422900"/>
            <a:ext cx="1781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r>
              <a:rPr lang="en-US" dirty="0"/>
              <a:t>, v}</a:t>
            </a:r>
            <a:br>
              <a:rPr lang="en-US" dirty="0"/>
            </a:br>
            <a:r>
              <a:rPr lang="en-US" dirty="0"/>
              <a:t>J-frontier: {</a:t>
            </a:r>
            <a:r>
              <a:rPr lang="en-US" strike="sngStrike" dirty="0">
                <a:solidFill>
                  <a:srgbClr val="FF0000"/>
                </a:solidFill>
              </a:rPr>
              <a:t> r </a:t>
            </a:r>
            <a:r>
              <a:rPr lang="en-US" dirty="0"/>
              <a:t>, m}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8743" y="1579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097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9971" y="33750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0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20175" y="2378591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2493" y="1084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24097" y="1210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14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" y="539751"/>
            <a:ext cx="155683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 &amp; Check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D81A83-6BC7-604D-BE7D-FDEFAE156A8D}"/>
              </a:ext>
            </a:extLst>
          </p:cNvPr>
          <p:cNvSpPr txBox="1"/>
          <p:nvPr/>
        </p:nvSpPr>
        <p:spPr>
          <a:xfrm>
            <a:off x="8527806" y="3921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046DD-863C-194D-BC96-6959EA89EB38}"/>
              </a:ext>
            </a:extLst>
          </p:cNvPr>
          <p:cNvSpPr txBox="1"/>
          <p:nvPr/>
        </p:nvSpPr>
        <p:spPr>
          <a:xfrm>
            <a:off x="5213289" y="1292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6B982-56D7-4E48-84FB-71EE83AD2775}"/>
              </a:ext>
            </a:extLst>
          </p:cNvPr>
          <p:cNvSpPr txBox="1"/>
          <p:nvPr/>
        </p:nvSpPr>
        <p:spPr>
          <a:xfrm>
            <a:off x="4799191" y="2507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082A45-EAE3-0C42-860E-0C4D72446220}"/>
              </a:ext>
            </a:extLst>
          </p:cNvPr>
          <p:cNvSpPr txBox="1"/>
          <p:nvPr/>
        </p:nvSpPr>
        <p:spPr>
          <a:xfrm>
            <a:off x="5211732" y="979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D307B-2E97-FA43-A666-737208C24E48}"/>
              </a:ext>
            </a:extLst>
          </p:cNvPr>
          <p:cNvSpPr txBox="1"/>
          <p:nvPr/>
        </p:nvSpPr>
        <p:spPr>
          <a:xfrm>
            <a:off x="6017510" y="694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36694D-7478-464F-B57B-A64C272CB0FD}"/>
              </a:ext>
            </a:extLst>
          </p:cNvPr>
          <p:cNvSpPr txBox="1"/>
          <p:nvPr/>
        </p:nvSpPr>
        <p:spPr>
          <a:xfrm>
            <a:off x="3100492" y="1567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695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2942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5422900"/>
            <a:ext cx="1781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r>
              <a:rPr lang="en-US" dirty="0"/>
              <a:t>, v}</a:t>
            </a:r>
            <a:br>
              <a:rPr lang="en-US" dirty="0"/>
            </a:br>
            <a:r>
              <a:rPr lang="en-US" dirty="0"/>
              <a:t>J-frontier: {</a:t>
            </a:r>
            <a:r>
              <a:rPr lang="en-US" strike="sngStrike" dirty="0">
                <a:solidFill>
                  <a:srgbClr val="FF0000"/>
                </a:solidFill>
              </a:rPr>
              <a:t> r </a:t>
            </a:r>
            <a:r>
              <a:rPr lang="en-US" dirty="0"/>
              <a:t>, m}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8743" y="1579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097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9971" y="33750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0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20175" y="2378591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2493" y="1084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24097" y="1210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14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" y="539751"/>
            <a:ext cx="155683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 &amp; Check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D81A83-6BC7-604D-BE7D-FDEFAE156A8D}"/>
              </a:ext>
            </a:extLst>
          </p:cNvPr>
          <p:cNvSpPr txBox="1"/>
          <p:nvPr/>
        </p:nvSpPr>
        <p:spPr>
          <a:xfrm>
            <a:off x="8527806" y="3921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046DD-863C-194D-BC96-6959EA89EB38}"/>
              </a:ext>
            </a:extLst>
          </p:cNvPr>
          <p:cNvSpPr txBox="1"/>
          <p:nvPr/>
        </p:nvSpPr>
        <p:spPr>
          <a:xfrm>
            <a:off x="5213289" y="1292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6B982-56D7-4E48-84FB-71EE83AD2775}"/>
              </a:ext>
            </a:extLst>
          </p:cNvPr>
          <p:cNvSpPr txBox="1"/>
          <p:nvPr/>
        </p:nvSpPr>
        <p:spPr>
          <a:xfrm>
            <a:off x="4799191" y="2507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082A45-EAE3-0C42-860E-0C4D72446220}"/>
              </a:ext>
            </a:extLst>
          </p:cNvPr>
          <p:cNvSpPr txBox="1"/>
          <p:nvPr/>
        </p:nvSpPr>
        <p:spPr>
          <a:xfrm>
            <a:off x="5211732" y="979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D307B-2E97-FA43-A666-737208C24E48}"/>
              </a:ext>
            </a:extLst>
          </p:cNvPr>
          <p:cNvSpPr txBox="1"/>
          <p:nvPr/>
        </p:nvSpPr>
        <p:spPr>
          <a:xfrm>
            <a:off x="6017510" y="694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36694D-7478-464F-B57B-A64C272CB0FD}"/>
              </a:ext>
            </a:extLst>
          </p:cNvPr>
          <p:cNvSpPr txBox="1"/>
          <p:nvPr/>
        </p:nvSpPr>
        <p:spPr>
          <a:xfrm>
            <a:off x="3100492" y="1567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7655E3-A967-EF4E-874D-C2EC70B1E530}"/>
              </a:ext>
            </a:extLst>
          </p:cNvPr>
          <p:cNvSpPr txBox="1"/>
          <p:nvPr/>
        </p:nvSpPr>
        <p:spPr>
          <a:xfrm>
            <a:off x="3353026" y="2116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F707AB-90B6-9B43-9B47-8DE3506BAE65}"/>
              </a:ext>
            </a:extLst>
          </p:cNvPr>
          <p:cNvSpPr txBox="1"/>
          <p:nvPr/>
        </p:nvSpPr>
        <p:spPr>
          <a:xfrm>
            <a:off x="3007717" y="2117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2FAA8C-0684-664D-87FB-D29DFCE8B23E}"/>
              </a:ext>
            </a:extLst>
          </p:cNvPr>
          <p:cNvSpPr txBox="1"/>
          <p:nvPr/>
        </p:nvSpPr>
        <p:spPr>
          <a:xfrm>
            <a:off x="9642414" y="794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46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2942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5422900"/>
            <a:ext cx="1834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r>
              <a:rPr lang="en-US" dirty="0"/>
              <a:t>, v}</a:t>
            </a:r>
            <a:br>
              <a:rPr lang="en-US" dirty="0"/>
            </a:br>
            <a:r>
              <a:rPr lang="en-US" dirty="0"/>
              <a:t>J-frontier: {</a:t>
            </a:r>
            <a:r>
              <a:rPr lang="en-US" strike="sngStrike" dirty="0">
                <a:solidFill>
                  <a:srgbClr val="FF0000"/>
                </a:solidFill>
              </a:rPr>
              <a:t> r </a:t>
            </a:r>
            <a:r>
              <a:rPr lang="en-US" dirty="0"/>
              <a:t>,</a:t>
            </a:r>
            <a:r>
              <a:rPr lang="en-US" strike="sngStrike" dirty="0">
                <a:solidFill>
                  <a:srgbClr val="FF0000"/>
                </a:solidFill>
              </a:rPr>
              <a:t> m </a:t>
            </a: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8743" y="1579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097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9971" y="33750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0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20175" y="2378591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2493" y="1084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24097" y="1210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14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" y="539751"/>
            <a:ext cx="155683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 &amp; Check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D81A83-6BC7-604D-BE7D-FDEFAE156A8D}"/>
              </a:ext>
            </a:extLst>
          </p:cNvPr>
          <p:cNvSpPr txBox="1"/>
          <p:nvPr/>
        </p:nvSpPr>
        <p:spPr>
          <a:xfrm>
            <a:off x="8527806" y="3921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046DD-863C-194D-BC96-6959EA89EB38}"/>
              </a:ext>
            </a:extLst>
          </p:cNvPr>
          <p:cNvSpPr txBox="1"/>
          <p:nvPr/>
        </p:nvSpPr>
        <p:spPr>
          <a:xfrm>
            <a:off x="5213289" y="1292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6B982-56D7-4E48-84FB-71EE83AD2775}"/>
              </a:ext>
            </a:extLst>
          </p:cNvPr>
          <p:cNvSpPr txBox="1"/>
          <p:nvPr/>
        </p:nvSpPr>
        <p:spPr>
          <a:xfrm>
            <a:off x="4799191" y="2507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082A45-EAE3-0C42-860E-0C4D72446220}"/>
              </a:ext>
            </a:extLst>
          </p:cNvPr>
          <p:cNvSpPr txBox="1"/>
          <p:nvPr/>
        </p:nvSpPr>
        <p:spPr>
          <a:xfrm>
            <a:off x="5211732" y="979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D307B-2E97-FA43-A666-737208C24E48}"/>
              </a:ext>
            </a:extLst>
          </p:cNvPr>
          <p:cNvSpPr txBox="1"/>
          <p:nvPr/>
        </p:nvSpPr>
        <p:spPr>
          <a:xfrm>
            <a:off x="6017510" y="694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36694D-7478-464F-B57B-A64C272CB0FD}"/>
              </a:ext>
            </a:extLst>
          </p:cNvPr>
          <p:cNvSpPr txBox="1"/>
          <p:nvPr/>
        </p:nvSpPr>
        <p:spPr>
          <a:xfrm>
            <a:off x="3100492" y="1567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7655E3-A967-EF4E-874D-C2EC70B1E530}"/>
              </a:ext>
            </a:extLst>
          </p:cNvPr>
          <p:cNvSpPr txBox="1"/>
          <p:nvPr/>
        </p:nvSpPr>
        <p:spPr>
          <a:xfrm>
            <a:off x="3353026" y="2116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F707AB-90B6-9B43-9B47-8DE3506BAE65}"/>
              </a:ext>
            </a:extLst>
          </p:cNvPr>
          <p:cNvSpPr txBox="1"/>
          <p:nvPr/>
        </p:nvSpPr>
        <p:spPr>
          <a:xfrm>
            <a:off x="3007717" y="2117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7055-047A-7142-9F5D-B0605516F070}"/>
              </a:ext>
            </a:extLst>
          </p:cNvPr>
          <p:cNvSpPr txBox="1"/>
          <p:nvPr/>
        </p:nvSpPr>
        <p:spPr>
          <a:xfrm>
            <a:off x="3639751" y="2634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94BBA3-805E-C144-A1B6-4B9CD3934BA9}"/>
              </a:ext>
            </a:extLst>
          </p:cNvPr>
          <p:cNvSpPr txBox="1"/>
          <p:nvPr/>
        </p:nvSpPr>
        <p:spPr>
          <a:xfrm>
            <a:off x="1488560" y="1937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F7A2EB-5DD2-3046-BC79-B15D719B7A71}"/>
              </a:ext>
            </a:extLst>
          </p:cNvPr>
          <p:cNvSpPr txBox="1"/>
          <p:nvPr/>
        </p:nvSpPr>
        <p:spPr>
          <a:xfrm>
            <a:off x="1484027" y="2271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2ED113-6F98-6642-A95A-4E3B35FFC775}"/>
              </a:ext>
            </a:extLst>
          </p:cNvPr>
          <p:cNvSpPr txBox="1"/>
          <p:nvPr/>
        </p:nvSpPr>
        <p:spPr>
          <a:xfrm>
            <a:off x="9642414" y="794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75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2942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8743" y="1579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097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9971" y="33750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0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20175" y="2378591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2493" y="1084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24097" y="1210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14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" y="539751"/>
            <a:ext cx="155683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 &amp; Check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D81A83-6BC7-604D-BE7D-FDEFAE156A8D}"/>
              </a:ext>
            </a:extLst>
          </p:cNvPr>
          <p:cNvSpPr txBox="1"/>
          <p:nvPr/>
        </p:nvSpPr>
        <p:spPr>
          <a:xfrm>
            <a:off x="8527806" y="3921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046DD-863C-194D-BC96-6959EA89EB38}"/>
              </a:ext>
            </a:extLst>
          </p:cNvPr>
          <p:cNvSpPr txBox="1"/>
          <p:nvPr/>
        </p:nvSpPr>
        <p:spPr>
          <a:xfrm>
            <a:off x="5213289" y="1292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6B982-56D7-4E48-84FB-71EE83AD2775}"/>
              </a:ext>
            </a:extLst>
          </p:cNvPr>
          <p:cNvSpPr txBox="1"/>
          <p:nvPr/>
        </p:nvSpPr>
        <p:spPr>
          <a:xfrm>
            <a:off x="4799191" y="2507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082A45-EAE3-0C42-860E-0C4D72446220}"/>
              </a:ext>
            </a:extLst>
          </p:cNvPr>
          <p:cNvSpPr txBox="1"/>
          <p:nvPr/>
        </p:nvSpPr>
        <p:spPr>
          <a:xfrm>
            <a:off x="5211732" y="979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D307B-2E97-FA43-A666-737208C24E48}"/>
              </a:ext>
            </a:extLst>
          </p:cNvPr>
          <p:cNvSpPr txBox="1"/>
          <p:nvPr/>
        </p:nvSpPr>
        <p:spPr>
          <a:xfrm>
            <a:off x="6017510" y="694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36694D-7478-464F-B57B-A64C272CB0FD}"/>
              </a:ext>
            </a:extLst>
          </p:cNvPr>
          <p:cNvSpPr txBox="1"/>
          <p:nvPr/>
        </p:nvSpPr>
        <p:spPr>
          <a:xfrm>
            <a:off x="3100492" y="1567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7655E3-A967-EF4E-874D-C2EC70B1E530}"/>
              </a:ext>
            </a:extLst>
          </p:cNvPr>
          <p:cNvSpPr txBox="1"/>
          <p:nvPr/>
        </p:nvSpPr>
        <p:spPr>
          <a:xfrm>
            <a:off x="3353026" y="2116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F707AB-90B6-9B43-9B47-8DE3506BAE65}"/>
              </a:ext>
            </a:extLst>
          </p:cNvPr>
          <p:cNvSpPr txBox="1"/>
          <p:nvPr/>
        </p:nvSpPr>
        <p:spPr>
          <a:xfrm>
            <a:off x="3007717" y="2117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7055-047A-7142-9F5D-B0605516F070}"/>
              </a:ext>
            </a:extLst>
          </p:cNvPr>
          <p:cNvSpPr txBox="1"/>
          <p:nvPr/>
        </p:nvSpPr>
        <p:spPr>
          <a:xfrm>
            <a:off x="3639751" y="2634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94BBA3-805E-C144-A1B6-4B9CD3934BA9}"/>
              </a:ext>
            </a:extLst>
          </p:cNvPr>
          <p:cNvSpPr txBox="1"/>
          <p:nvPr/>
        </p:nvSpPr>
        <p:spPr>
          <a:xfrm>
            <a:off x="1488560" y="1937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F7A2EB-5DD2-3046-BC79-B15D719B7A71}"/>
              </a:ext>
            </a:extLst>
          </p:cNvPr>
          <p:cNvSpPr txBox="1"/>
          <p:nvPr/>
        </p:nvSpPr>
        <p:spPr>
          <a:xfrm>
            <a:off x="1484027" y="2271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524E45-77F3-AA4B-9668-9909734E0518}"/>
              </a:ext>
            </a:extLst>
          </p:cNvPr>
          <p:cNvSpPr txBox="1"/>
          <p:nvPr/>
        </p:nvSpPr>
        <p:spPr>
          <a:xfrm>
            <a:off x="886155" y="2260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24B6A-4B01-D041-AD1E-1EB21EBE7E25}"/>
              </a:ext>
            </a:extLst>
          </p:cNvPr>
          <p:cNvSpPr txBox="1"/>
          <p:nvPr/>
        </p:nvSpPr>
        <p:spPr>
          <a:xfrm>
            <a:off x="2561889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649CF0-B22E-E847-A814-C139ADAF4C71}"/>
              </a:ext>
            </a:extLst>
          </p:cNvPr>
          <p:cNvSpPr txBox="1"/>
          <p:nvPr/>
        </p:nvSpPr>
        <p:spPr>
          <a:xfrm>
            <a:off x="4051374" y="36769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80134B-7858-0241-9219-890D144BF39E}"/>
              </a:ext>
            </a:extLst>
          </p:cNvPr>
          <p:cNvSpPr txBox="1"/>
          <p:nvPr/>
        </p:nvSpPr>
        <p:spPr>
          <a:xfrm>
            <a:off x="9642414" y="794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447E55-B184-7848-AE73-64469FBA842B}"/>
              </a:ext>
            </a:extLst>
          </p:cNvPr>
          <p:cNvSpPr txBox="1"/>
          <p:nvPr/>
        </p:nvSpPr>
        <p:spPr>
          <a:xfrm>
            <a:off x="2209800" y="5422900"/>
            <a:ext cx="1834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r>
              <a:rPr lang="en-US" dirty="0"/>
              <a:t>, v}</a:t>
            </a:r>
            <a:br>
              <a:rPr lang="en-US" dirty="0"/>
            </a:br>
            <a:r>
              <a:rPr lang="en-US" dirty="0"/>
              <a:t>J-frontier: {</a:t>
            </a:r>
            <a:r>
              <a:rPr lang="en-US" strike="sngStrike" dirty="0">
                <a:solidFill>
                  <a:srgbClr val="FF0000"/>
                </a:solidFill>
              </a:rPr>
              <a:t> r </a:t>
            </a:r>
            <a:r>
              <a:rPr lang="en-US" dirty="0"/>
              <a:t>,</a:t>
            </a:r>
            <a:r>
              <a:rPr lang="en-US" strike="sngStrike" dirty="0">
                <a:solidFill>
                  <a:srgbClr val="FF0000"/>
                </a:solidFill>
              </a:rPr>
              <a:t> m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1015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2942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5422900"/>
            <a:ext cx="2028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r>
              <a:rPr lang="en-US" dirty="0"/>
              <a:t>, </a:t>
            </a:r>
            <a:r>
              <a:rPr lang="en-US" strike="sngStrike" dirty="0">
                <a:solidFill>
                  <a:srgbClr val="FF0000"/>
                </a:solidFill>
              </a:rPr>
              <a:t> v </a:t>
            </a:r>
            <a:r>
              <a:rPr lang="en-US" dirty="0"/>
              <a:t>, Z}</a:t>
            </a:r>
            <a:br>
              <a:rPr lang="en-US" dirty="0"/>
            </a:br>
            <a:r>
              <a:rPr lang="en-US" dirty="0"/>
              <a:t>J-frontier: {</a:t>
            </a:r>
            <a:r>
              <a:rPr lang="en-US" strike="sngStrike" dirty="0">
                <a:solidFill>
                  <a:srgbClr val="FF0000"/>
                </a:solidFill>
              </a:rPr>
              <a:t> r </a:t>
            </a:r>
            <a:r>
              <a:rPr lang="en-US" dirty="0"/>
              <a:t>,</a:t>
            </a:r>
            <a:r>
              <a:rPr lang="en-US" strike="sngStrike" dirty="0">
                <a:solidFill>
                  <a:srgbClr val="FF0000"/>
                </a:solidFill>
              </a:rPr>
              <a:t> m </a:t>
            </a: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8743" y="1579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097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9971" y="33750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0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20175" y="2378591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2493" y="1084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24097" y="1210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14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" y="539751"/>
            <a:ext cx="155683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 &amp; Check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D81A83-6BC7-604D-BE7D-FDEFAE156A8D}"/>
              </a:ext>
            </a:extLst>
          </p:cNvPr>
          <p:cNvSpPr txBox="1"/>
          <p:nvPr/>
        </p:nvSpPr>
        <p:spPr>
          <a:xfrm>
            <a:off x="8527806" y="3921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046DD-863C-194D-BC96-6959EA89EB38}"/>
              </a:ext>
            </a:extLst>
          </p:cNvPr>
          <p:cNvSpPr txBox="1"/>
          <p:nvPr/>
        </p:nvSpPr>
        <p:spPr>
          <a:xfrm>
            <a:off x="5213289" y="1292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6B982-56D7-4E48-84FB-71EE83AD2775}"/>
              </a:ext>
            </a:extLst>
          </p:cNvPr>
          <p:cNvSpPr txBox="1"/>
          <p:nvPr/>
        </p:nvSpPr>
        <p:spPr>
          <a:xfrm>
            <a:off x="4799191" y="2507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082A45-EAE3-0C42-860E-0C4D72446220}"/>
              </a:ext>
            </a:extLst>
          </p:cNvPr>
          <p:cNvSpPr txBox="1"/>
          <p:nvPr/>
        </p:nvSpPr>
        <p:spPr>
          <a:xfrm>
            <a:off x="5211732" y="979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D307B-2E97-FA43-A666-737208C24E48}"/>
              </a:ext>
            </a:extLst>
          </p:cNvPr>
          <p:cNvSpPr txBox="1"/>
          <p:nvPr/>
        </p:nvSpPr>
        <p:spPr>
          <a:xfrm>
            <a:off x="6017510" y="694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36694D-7478-464F-B57B-A64C272CB0FD}"/>
              </a:ext>
            </a:extLst>
          </p:cNvPr>
          <p:cNvSpPr txBox="1"/>
          <p:nvPr/>
        </p:nvSpPr>
        <p:spPr>
          <a:xfrm>
            <a:off x="3100492" y="1567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7655E3-A967-EF4E-874D-C2EC70B1E530}"/>
              </a:ext>
            </a:extLst>
          </p:cNvPr>
          <p:cNvSpPr txBox="1"/>
          <p:nvPr/>
        </p:nvSpPr>
        <p:spPr>
          <a:xfrm>
            <a:off x="3353026" y="2116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F707AB-90B6-9B43-9B47-8DE3506BAE65}"/>
              </a:ext>
            </a:extLst>
          </p:cNvPr>
          <p:cNvSpPr txBox="1"/>
          <p:nvPr/>
        </p:nvSpPr>
        <p:spPr>
          <a:xfrm>
            <a:off x="3007717" y="2117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7055-047A-7142-9F5D-B0605516F070}"/>
              </a:ext>
            </a:extLst>
          </p:cNvPr>
          <p:cNvSpPr txBox="1"/>
          <p:nvPr/>
        </p:nvSpPr>
        <p:spPr>
          <a:xfrm>
            <a:off x="3639751" y="2634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94BBA3-805E-C144-A1B6-4B9CD3934BA9}"/>
              </a:ext>
            </a:extLst>
          </p:cNvPr>
          <p:cNvSpPr txBox="1"/>
          <p:nvPr/>
        </p:nvSpPr>
        <p:spPr>
          <a:xfrm>
            <a:off x="1488560" y="1937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F7A2EB-5DD2-3046-BC79-B15D719B7A71}"/>
              </a:ext>
            </a:extLst>
          </p:cNvPr>
          <p:cNvSpPr txBox="1"/>
          <p:nvPr/>
        </p:nvSpPr>
        <p:spPr>
          <a:xfrm>
            <a:off x="1484027" y="2271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524E45-77F3-AA4B-9668-9909734E0518}"/>
              </a:ext>
            </a:extLst>
          </p:cNvPr>
          <p:cNvSpPr txBox="1"/>
          <p:nvPr/>
        </p:nvSpPr>
        <p:spPr>
          <a:xfrm>
            <a:off x="886155" y="2260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24B6A-4B01-D041-AD1E-1EB21EBE7E25}"/>
              </a:ext>
            </a:extLst>
          </p:cNvPr>
          <p:cNvSpPr txBox="1"/>
          <p:nvPr/>
        </p:nvSpPr>
        <p:spPr>
          <a:xfrm>
            <a:off x="2561889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649CF0-B22E-E847-A814-C139ADAF4C71}"/>
              </a:ext>
            </a:extLst>
          </p:cNvPr>
          <p:cNvSpPr txBox="1"/>
          <p:nvPr/>
        </p:nvSpPr>
        <p:spPr>
          <a:xfrm>
            <a:off x="4051374" y="36769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80134B-7858-0241-9219-890D144BF39E}"/>
              </a:ext>
            </a:extLst>
          </p:cNvPr>
          <p:cNvSpPr txBox="1"/>
          <p:nvPr/>
        </p:nvSpPr>
        <p:spPr>
          <a:xfrm>
            <a:off x="9642414" y="794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D050B8-295D-0941-A5B5-FAF267A0C66E}"/>
              </a:ext>
            </a:extLst>
          </p:cNvPr>
          <p:cNvSpPr txBox="1"/>
          <p:nvPr/>
        </p:nvSpPr>
        <p:spPr>
          <a:xfrm>
            <a:off x="8620034" y="3536414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</p:spTree>
    <p:extLst>
      <p:ext uri="{BB962C8B-B14F-4D97-AF65-F5344CB8AC3E}">
        <p14:creationId xmlns:p14="http://schemas.microsoft.com/office/powerpoint/2010/main" val="4275421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2942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5422900"/>
            <a:ext cx="2028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r>
              <a:rPr lang="en-US" dirty="0"/>
              <a:t>, </a:t>
            </a:r>
            <a:r>
              <a:rPr lang="en-US" strike="sngStrike" dirty="0">
                <a:solidFill>
                  <a:srgbClr val="FF0000"/>
                </a:solidFill>
              </a:rPr>
              <a:t> v </a:t>
            </a:r>
            <a:r>
              <a:rPr lang="en-US" dirty="0"/>
              <a:t>, Z}</a:t>
            </a:r>
            <a:br>
              <a:rPr lang="en-US" dirty="0"/>
            </a:br>
            <a:r>
              <a:rPr lang="en-US" dirty="0"/>
              <a:t>J-frontier: {</a:t>
            </a:r>
            <a:r>
              <a:rPr lang="en-US" strike="sngStrike" dirty="0">
                <a:solidFill>
                  <a:srgbClr val="FF0000"/>
                </a:solidFill>
              </a:rPr>
              <a:t> r </a:t>
            </a:r>
            <a:r>
              <a:rPr lang="en-US" dirty="0"/>
              <a:t>,</a:t>
            </a:r>
            <a:r>
              <a:rPr lang="en-US" strike="sngStrike" dirty="0">
                <a:solidFill>
                  <a:srgbClr val="FF0000"/>
                </a:solidFill>
              </a:rPr>
              <a:t> m </a:t>
            </a: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8743" y="1579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097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9971" y="33750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0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20175" y="2378591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2493" y="1084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24097" y="1210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14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" y="539751"/>
            <a:ext cx="166622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Error on the PO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D81A83-6BC7-604D-BE7D-FDEFAE156A8D}"/>
              </a:ext>
            </a:extLst>
          </p:cNvPr>
          <p:cNvSpPr txBox="1"/>
          <p:nvPr/>
        </p:nvSpPr>
        <p:spPr>
          <a:xfrm>
            <a:off x="8527806" y="3921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046DD-863C-194D-BC96-6959EA89EB38}"/>
              </a:ext>
            </a:extLst>
          </p:cNvPr>
          <p:cNvSpPr txBox="1"/>
          <p:nvPr/>
        </p:nvSpPr>
        <p:spPr>
          <a:xfrm>
            <a:off x="5213289" y="1292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6B982-56D7-4E48-84FB-71EE83AD2775}"/>
              </a:ext>
            </a:extLst>
          </p:cNvPr>
          <p:cNvSpPr txBox="1"/>
          <p:nvPr/>
        </p:nvSpPr>
        <p:spPr>
          <a:xfrm>
            <a:off x="4799191" y="2507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082A45-EAE3-0C42-860E-0C4D72446220}"/>
              </a:ext>
            </a:extLst>
          </p:cNvPr>
          <p:cNvSpPr txBox="1"/>
          <p:nvPr/>
        </p:nvSpPr>
        <p:spPr>
          <a:xfrm>
            <a:off x="5211732" y="979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D307B-2E97-FA43-A666-737208C24E48}"/>
              </a:ext>
            </a:extLst>
          </p:cNvPr>
          <p:cNvSpPr txBox="1"/>
          <p:nvPr/>
        </p:nvSpPr>
        <p:spPr>
          <a:xfrm>
            <a:off x="6017510" y="694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36694D-7478-464F-B57B-A64C272CB0FD}"/>
              </a:ext>
            </a:extLst>
          </p:cNvPr>
          <p:cNvSpPr txBox="1"/>
          <p:nvPr/>
        </p:nvSpPr>
        <p:spPr>
          <a:xfrm>
            <a:off x="3100492" y="1567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7655E3-A967-EF4E-874D-C2EC70B1E530}"/>
              </a:ext>
            </a:extLst>
          </p:cNvPr>
          <p:cNvSpPr txBox="1"/>
          <p:nvPr/>
        </p:nvSpPr>
        <p:spPr>
          <a:xfrm>
            <a:off x="3353026" y="2116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F707AB-90B6-9B43-9B47-8DE3506BAE65}"/>
              </a:ext>
            </a:extLst>
          </p:cNvPr>
          <p:cNvSpPr txBox="1"/>
          <p:nvPr/>
        </p:nvSpPr>
        <p:spPr>
          <a:xfrm>
            <a:off x="3007717" y="2117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7055-047A-7142-9F5D-B0605516F070}"/>
              </a:ext>
            </a:extLst>
          </p:cNvPr>
          <p:cNvSpPr txBox="1"/>
          <p:nvPr/>
        </p:nvSpPr>
        <p:spPr>
          <a:xfrm>
            <a:off x="3639751" y="2634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94BBA3-805E-C144-A1B6-4B9CD3934BA9}"/>
              </a:ext>
            </a:extLst>
          </p:cNvPr>
          <p:cNvSpPr txBox="1"/>
          <p:nvPr/>
        </p:nvSpPr>
        <p:spPr>
          <a:xfrm>
            <a:off x="1488560" y="1937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F7A2EB-5DD2-3046-BC79-B15D719B7A71}"/>
              </a:ext>
            </a:extLst>
          </p:cNvPr>
          <p:cNvSpPr txBox="1"/>
          <p:nvPr/>
        </p:nvSpPr>
        <p:spPr>
          <a:xfrm>
            <a:off x="1484027" y="2271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524E45-77F3-AA4B-9668-9909734E0518}"/>
              </a:ext>
            </a:extLst>
          </p:cNvPr>
          <p:cNvSpPr txBox="1"/>
          <p:nvPr/>
        </p:nvSpPr>
        <p:spPr>
          <a:xfrm>
            <a:off x="886155" y="2260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24B6A-4B01-D041-AD1E-1EB21EBE7E25}"/>
              </a:ext>
            </a:extLst>
          </p:cNvPr>
          <p:cNvSpPr txBox="1"/>
          <p:nvPr/>
        </p:nvSpPr>
        <p:spPr>
          <a:xfrm>
            <a:off x="2561889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649CF0-B22E-E847-A814-C139ADAF4C71}"/>
              </a:ext>
            </a:extLst>
          </p:cNvPr>
          <p:cNvSpPr txBox="1"/>
          <p:nvPr/>
        </p:nvSpPr>
        <p:spPr>
          <a:xfrm>
            <a:off x="4051374" y="36769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80134B-7858-0241-9219-890D144BF39E}"/>
              </a:ext>
            </a:extLst>
          </p:cNvPr>
          <p:cNvSpPr txBox="1"/>
          <p:nvPr/>
        </p:nvSpPr>
        <p:spPr>
          <a:xfrm>
            <a:off x="9642414" y="794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D050B8-295D-0941-A5B5-FAF267A0C66E}"/>
              </a:ext>
            </a:extLst>
          </p:cNvPr>
          <p:cNvSpPr txBox="1"/>
          <p:nvPr/>
        </p:nvSpPr>
        <p:spPr>
          <a:xfrm>
            <a:off x="8620034" y="3536414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</p:spTree>
    <p:extLst>
      <p:ext uri="{BB962C8B-B14F-4D97-AF65-F5344CB8AC3E}">
        <p14:creationId xmlns:p14="http://schemas.microsoft.com/office/powerpoint/2010/main" val="53510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2942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8743" y="1579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097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9971" y="33750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0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20175" y="2378591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2493" y="1084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24097" y="1210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14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" y="539751"/>
            <a:ext cx="192924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J-frontier is empty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D81A83-6BC7-604D-BE7D-FDEFAE156A8D}"/>
              </a:ext>
            </a:extLst>
          </p:cNvPr>
          <p:cNvSpPr txBox="1"/>
          <p:nvPr/>
        </p:nvSpPr>
        <p:spPr>
          <a:xfrm>
            <a:off x="8527806" y="3921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046DD-863C-194D-BC96-6959EA89EB38}"/>
              </a:ext>
            </a:extLst>
          </p:cNvPr>
          <p:cNvSpPr txBox="1"/>
          <p:nvPr/>
        </p:nvSpPr>
        <p:spPr>
          <a:xfrm>
            <a:off x="5213289" y="1292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6B982-56D7-4E48-84FB-71EE83AD2775}"/>
              </a:ext>
            </a:extLst>
          </p:cNvPr>
          <p:cNvSpPr txBox="1"/>
          <p:nvPr/>
        </p:nvSpPr>
        <p:spPr>
          <a:xfrm>
            <a:off x="4799191" y="2507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082A45-EAE3-0C42-860E-0C4D72446220}"/>
              </a:ext>
            </a:extLst>
          </p:cNvPr>
          <p:cNvSpPr txBox="1"/>
          <p:nvPr/>
        </p:nvSpPr>
        <p:spPr>
          <a:xfrm>
            <a:off x="5211732" y="979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D307B-2E97-FA43-A666-737208C24E48}"/>
              </a:ext>
            </a:extLst>
          </p:cNvPr>
          <p:cNvSpPr txBox="1"/>
          <p:nvPr/>
        </p:nvSpPr>
        <p:spPr>
          <a:xfrm>
            <a:off x="6017510" y="694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36694D-7478-464F-B57B-A64C272CB0FD}"/>
              </a:ext>
            </a:extLst>
          </p:cNvPr>
          <p:cNvSpPr txBox="1"/>
          <p:nvPr/>
        </p:nvSpPr>
        <p:spPr>
          <a:xfrm>
            <a:off x="3100492" y="1567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7655E3-A967-EF4E-874D-C2EC70B1E530}"/>
              </a:ext>
            </a:extLst>
          </p:cNvPr>
          <p:cNvSpPr txBox="1"/>
          <p:nvPr/>
        </p:nvSpPr>
        <p:spPr>
          <a:xfrm>
            <a:off x="3353026" y="2116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F707AB-90B6-9B43-9B47-8DE3506BAE65}"/>
              </a:ext>
            </a:extLst>
          </p:cNvPr>
          <p:cNvSpPr txBox="1"/>
          <p:nvPr/>
        </p:nvSpPr>
        <p:spPr>
          <a:xfrm>
            <a:off x="3007717" y="2117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7055-047A-7142-9F5D-B0605516F070}"/>
              </a:ext>
            </a:extLst>
          </p:cNvPr>
          <p:cNvSpPr txBox="1"/>
          <p:nvPr/>
        </p:nvSpPr>
        <p:spPr>
          <a:xfrm>
            <a:off x="3639751" y="2634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94BBA3-805E-C144-A1B6-4B9CD3934BA9}"/>
              </a:ext>
            </a:extLst>
          </p:cNvPr>
          <p:cNvSpPr txBox="1"/>
          <p:nvPr/>
        </p:nvSpPr>
        <p:spPr>
          <a:xfrm>
            <a:off x="1488560" y="1937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F7A2EB-5DD2-3046-BC79-B15D719B7A71}"/>
              </a:ext>
            </a:extLst>
          </p:cNvPr>
          <p:cNvSpPr txBox="1"/>
          <p:nvPr/>
        </p:nvSpPr>
        <p:spPr>
          <a:xfrm>
            <a:off x="1484027" y="2271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524E45-77F3-AA4B-9668-9909734E0518}"/>
              </a:ext>
            </a:extLst>
          </p:cNvPr>
          <p:cNvSpPr txBox="1"/>
          <p:nvPr/>
        </p:nvSpPr>
        <p:spPr>
          <a:xfrm>
            <a:off x="886155" y="2260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24B6A-4B01-D041-AD1E-1EB21EBE7E25}"/>
              </a:ext>
            </a:extLst>
          </p:cNvPr>
          <p:cNvSpPr txBox="1"/>
          <p:nvPr/>
        </p:nvSpPr>
        <p:spPr>
          <a:xfrm>
            <a:off x="2561889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649CF0-B22E-E847-A814-C139ADAF4C71}"/>
              </a:ext>
            </a:extLst>
          </p:cNvPr>
          <p:cNvSpPr txBox="1"/>
          <p:nvPr/>
        </p:nvSpPr>
        <p:spPr>
          <a:xfrm>
            <a:off x="4051374" y="36769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80134B-7858-0241-9219-890D144BF39E}"/>
              </a:ext>
            </a:extLst>
          </p:cNvPr>
          <p:cNvSpPr txBox="1"/>
          <p:nvPr/>
        </p:nvSpPr>
        <p:spPr>
          <a:xfrm>
            <a:off x="9642414" y="794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D050B8-295D-0941-A5B5-FAF267A0C66E}"/>
              </a:ext>
            </a:extLst>
          </p:cNvPr>
          <p:cNvSpPr txBox="1"/>
          <p:nvPr/>
        </p:nvSpPr>
        <p:spPr>
          <a:xfrm>
            <a:off x="8620034" y="3536414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00BCEE-9D18-2749-BF99-2EF1BB3414F4}"/>
              </a:ext>
            </a:extLst>
          </p:cNvPr>
          <p:cNvSpPr txBox="1"/>
          <p:nvPr/>
        </p:nvSpPr>
        <p:spPr>
          <a:xfrm>
            <a:off x="2209800" y="5422900"/>
            <a:ext cx="2028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r>
              <a:rPr lang="en-US" dirty="0"/>
              <a:t>, </a:t>
            </a:r>
            <a:r>
              <a:rPr lang="en-US" strike="sngStrike" dirty="0">
                <a:solidFill>
                  <a:srgbClr val="FF0000"/>
                </a:solidFill>
              </a:rPr>
              <a:t> v </a:t>
            </a:r>
            <a:r>
              <a:rPr lang="en-US" dirty="0"/>
              <a:t>, Z}</a:t>
            </a:r>
            <a:br>
              <a:rPr lang="en-US" dirty="0"/>
            </a:br>
            <a:r>
              <a:rPr lang="en-US" dirty="0"/>
              <a:t>J-frontier: {</a:t>
            </a:r>
            <a:r>
              <a:rPr lang="en-US" strike="sngStrike" dirty="0">
                <a:solidFill>
                  <a:srgbClr val="FF0000"/>
                </a:solidFill>
              </a:rPr>
              <a:t> r </a:t>
            </a:r>
            <a:r>
              <a:rPr lang="en-US" dirty="0"/>
              <a:t>,</a:t>
            </a:r>
            <a:r>
              <a:rPr lang="en-US" strike="sngStrike" dirty="0"/>
              <a:t> </a:t>
            </a:r>
            <a:r>
              <a:rPr lang="en-US" strike="sngStrike" dirty="0">
                <a:solidFill>
                  <a:srgbClr val="FF0000"/>
                </a:solidFill>
              </a:rPr>
              <a:t>m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7476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2942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8743" y="1579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097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9971" y="33750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0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20175" y="2378591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2493" y="1084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24097" y="1210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14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" y="539751"/>
            <a:ext cx="101598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SUCCESS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D81A83-6BC7-604D-BE7D-FDEFAE156A8D}"/>
              </a:ext>
            </a:extLst>
          </p:cNvPr>
          <p:cNvSpPr txBox="1"/>
          <p:nvPr/>
        </p:nvSpPr>
        <p:spPr>
          <a:xfrm>
            <a:off x="8527806" y="3921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046DD-863C-194D-BC96-6959EA89EB38}"/>
              </a:ext>
            </a:extLst>
          </p:cNvPr>
          <p:cNvSpPr txBox="1"/>
          <p:nvPr/>
        </p:nvSpPr>
        <p:spPr>
          <a:xfrm>
            <a:off x="5213289" y="1292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6B982-56D7-4E48-84FB-71EE83AD2775}"/>
              </a:ext>
            </a:extLst>
          </p:cNvPr>
          <p:cNvSpPr txBox="1"/>
          <p:nvPr/>
        </p:nvSpPr>
        <p:spPr>
          <a:xfrm>
            <a:off x="4799191" y="2507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082A45-EAE3-0C42-860E-0C4D72446220}"/>
              </a:ext>
            </a:extLst>
          </p:cNvPr>
          <p:cNvSpPr txBox="1"/>
          <p:nvPr/>
        </p:nvSpPr>
        <p:spPr>
          <a:xfrm>
            <a:off x="5211732" y="979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D307B-2E97-FA43-A666-737208C24E48}"/>
              </a:ext>
            </a:extLst>
          </p:cNvPr>
          <p:cNvSpPr txBox="1"/>
          <p:nvPr/>
        </p:nvSpPr>
        <p:spPr>
          <a:xfrm>
            <a:off x="6017510" y="694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36694D-7478-464F-B57B-A64C272CB0FD}"/>
              </a:ext>
            </a:extLst>
          </p:cNvPr>
          <p:cNvSpPr txBox="1"/>
          <p:nvPr/>
        </p:nvSpPr>
        <p:spPr>
          <a:xfrm>
            <a:off x="3100492" y="1567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7655E3-A967-EF4E-874D-C2EC70B1E530}"/>
              </a:ext>
            </a:extLst>
          </p:cNvPr>
          <p:cNvSpPr txBox="1"/>
          <p:nvPr/>
        </p:nvSpPr>
        <p:spPr>
          <a:xfrm>
            <a:off x="3353026" y="2116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F707AB-90B6-9B43-9B47-8DE3506BAE65}"/>
              </a:ext>
            </a:extLst>
          </p:cNvPr>
          <p:cNvSpPr txBox="1"/>
          <p:nvPr/>
        </p:nvSpPr>
        <p:spPr>
          <a:xfrm>
            <a:off x="3007717" y="2117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7055-047A-7142-9F5D-B0605516F070}"/>
              </a:ext>
            </a:extLst>
          </p:cNvPr>
          <p:cNvSpPr txBox="1"/>
          <p:nvPr/>
        </p:nvSpPr>
        <p:spPr>
          <a:xfrm>
            <a:off x="3639751" y="2634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94BBA3-805E-C144-A1B6-4B9CD3934BA9}"/>
              </a:ext>
            </a:extLst>
          </p:cNvPr>
          <p:cNvSpPr txBox="1"/>
          <p:nvPr/>
        </p:nvSpPr>
        <p:spPr>
          <a:xfrm>
            <a:off x="1488560" y="1937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F7A2EB-5DD2-3046-BC79-B15D719B7A71}"/>
              </a:ext>
            </a:extLst>
          </p:cNvPr>
          <p:cNvSpPr txBox="1"/>
          <p:nvPr/>
        </p:nvSpPr>
        <p:spPr>
          <a:xfrm>
            <a:off x="1484027" y="2271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524E45-77F3-AA4B-9668-9909734E0518}"/>
              </a:ext>
            </a:extLst>
          </p:cNvPr>
          <p:cNvSpPr txBox="1"/>
          <p:nvPr/>
        </p:nvSpPr>
        <p:spPr>
          <a:xfrm>
            <a:off x="886155" y="2260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24B6A-4B01-D041-AD1E-1EB21EBE7E25}"/>
              </a:ext>
            </a:extLst>
          </p:cNvPr>
          <p:cNvSpPr txBox="1"/>
          <p:nvPr/>
        </p:nvSpPr>
        <p:spPr>
          <a:xfrm>
            <a:off x="2561889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649CF0-B22E-E847-A814-C139ADAF4C71}"/>
              </a:ext>
            </a:extLst>
          </p:cNvPr>
          <p:cNvSpPr txBox="1"/>
          <p:nvPr/>
        </p:nvSpPr>
        <p:spPr>
          <a:xfrm>
            <a:off x="4051374" y="36769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80134B-7858-0241-9219-890D144BF39E}"/>
              </a:ext>
            </a:extLst>
          </p:cNvPr>
          <p:cNvSpPr txBox="1"/>
          <p:nvPr/>
        </p:nvSpPr>
        <p:spPr>
          <a:xfrm>
            <a:off x="9642414" y="794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D050B8-295D-0941-A5B5-FAF267A0C66E}"/>
              </a:ext>
            </a:extLst>
          </p:cNvPr>
          <p:cNvSpPr txBox="1"/>
          <p:nvPr/>
        </p:nvSpPr>
        <p:spPr>
          <a:xfrm>
            <a:off x="8620034" y="3536414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00BCEE-9D18-2749-BF99-2EF1BB3414F4}"/>
              </a:ext>
            </a:extLst>
          </p:cNvPr>
          <p:cNvSpPr txBox="1"/>
          <p:nvPr/>
        </p:nvSpPr>
        <p:spPr>
          <a:xfrm>
            <a:off x="2209800" y="5422900"/>
            <a:ext cx="212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</a:t>
            </a:r>
            <a:r>
              <a:rPr lang="en-US" strike="sngStrike" dirty="0">
                <a:solidFill>
                  <a:srgbClr val="FF0000"/>
                </a:solidFill>
              </a:rPr>
              <a:t> Y </a:t>
            </a:r>
            <a:r>
              <a:rPr lang="en-US" dirty="0"/>
              <a:t>, </a:t>
            </a:r>
            <a:r>
              <a:rPr lang="en-US" strike="sngStrike" dirty="0">
                <a:solidFill>
                  <a:srgbClr val="FF0000"/>
                </a:solidFill>
              </a:rPr>
              <a:t> v </a:t>
            </a:r>
            <a:r>
              <a:rPr lang="en-US" dirty="0"/>
              <a:t>, Z}</a:t>
            </a:r>
            <a:br>
              <a:rPr lang="en-US" dirty="0"/>
            </a:br>
            <a:r>
              <a:rPr lang="en-US" dirty="0"/>
              <a:t>J-frontier: {</a:t>
            </a:r>
            <a:r>
              <a:rPr lang="en-US" strike="sngStrike" dirty="0">
                <a:solidFill>
                  <a:srgbClr val="FF0000"/>
                </a:solidFill>
              </a:rPr>
              <a:t> r </a:t>
            </a:r>
            <a:r>
              <a:rPr lang="en-US" dirty="0"/>
              <a:t>,</a:t>
            </a:r>
            <a:r>
              <a:rPr lang="en-US" strike="sngStrike" dirty="0"/>
              <a:t> </a:t>
            </a:r>
            <a:r>
              <a:rPr lang="en-US" strike="sngStrike" dirty="0">
                <a:solidFill>
                  <a:srgbClr val="FF0000"/>
                </a:solidFill>
              </a:rPr>
              <a:t>m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044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7042785" y="232471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97764" y="2249035"/>
            <a:ext cx="54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SS@1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064C42-BBBF-0F4D-93B4-225F42A14601}"/>
              </a:ext>
            </a:extLst>
          </p:cNvPr>
          <p:cNvSpPr txBox="1"/>
          <p:nvPr/>
        </p:nvSpPr>
        <p:spPr>
          <a:xfrm>
            <a:off x="2209800" y="5422900"/>
            <a:ext cx="633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Gate are shown using the letter representing their output. </a:t>
            </a:r>
            <a:r>
              <a:rPr lang="en-US"/>
              <a:t>The content of  </a:t>
            </a:r>
            <a:r>
              <a:rPr lang="en-US" dirty="0"/>
              <a:t>D-frontier and J-frontier are gates, and not nodes. </a:t>
            </a:r>
          </a:p>
        </p:txBody>
      </p:sp>
    </p:spTree>
    <p:extLst>
      <p:ext uri="{BB962C8B-B14F-4D97-AF65-F5344CB8AC3E}">
        <p14:creationId xmlns:p14="http://schemas.microsoft.com/office/powerpoint/2010/main" val="394628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2942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8743" y="1579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097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9971" y="33750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0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20175" y="2378591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2493" y="1084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24097" y="1210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14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" y="539751"/>
            <a:ext cx="101598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SUCCESS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D81A83-6BC7-604D-BE7D-FDEFAE156A8D}"/>
              </a:ext>
            </a:extLst>
          </p:cNvPr>
          <p:cNvSpPr txBox="1"/>
          <p:nvPr/>
        </p:nvSpPr>
        <p:spPr>
          <a:xfrm>
            <a:off x="8527806" y="3921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046DD-863C-194D-BC96-6959EA89EB38}"/>
              </a:ext>
            </a:extLst>
          </p:cNvPr>
          <p:cNvSpPr txBox="1"/>
          <p:nvPr/>
        </p:nvSpPr>
        <p:spPr>
          <a:xfrm>
            <a:off x="5213289" y="1292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6B982-56D7-4E48-84FB-71EE83AD2775}"/>
              </a:ext>
            </a:extLst>
          </p:cNvPr>
          <p:cNvSpPr txBox="1"/>
          <p:nvPr/>
        </p:nvSpPr>
        <p:spPr>
          <a:xfrm>
            <a:off x="4799191" y="2507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082A45-EAE3-0C42-860E-0C4D72446220}"/>
              </a:ext>
            </a:extLst>
          </p:cNvPr>
          <p:cNvSpPr txBox="1"/>
          <p:nvPr/>
        </p:nvSpPr>
        <p:spPr>
          <a:xfrm>
            <a:off x="5211732" y="979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D307B-2E97-FA43-A666-737208C24E48}"/>
              </a:ext>
            </a:extLst>
          </p:cNvPr>
          <p:cNvSpPr txBox="1"/>
          <p:nvPr/>
        </p:nvSpPr>
        <p:spPr>
          <a:xfrm>
            <a:off x="6017510" y="694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36694D-7478-464F-B57B-A64C272CB0FD}"/>
              </a:ext>
            </a:extLst>
          </p:cNvPr>
          <p:cNvSpPr txBox="1"/>
          <p:nvPr/>
        </p:nvSpPr>
        <p:spPr>
          <a:xfrm>
            <a:off x="3100492" y="1567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7655E3-A967-EF4E-874D-C2EC70B1E530}"/>
              </a:ext>
            </a:extLst>
          </p:cNvPr>
          <p:cNvSpPr txBox="1"/>
          <p:nvPr/>
        </p:nvSpPr>
        <p:spPr>
          <a:xfrm>
            <a:off x="3353026" y="2116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F707AB-90B6-9B43-9B47-8DE3506BAE65}"/>
              </a:ext>
            </a:extLst>
          </p:cNvPr>
          <p:cNvSpPr txBox="1"/>
          <p:nvPr/>
        </p:nvSpPr>
        <p:spPr>
          <a:xfrm>
            <a:off x="3007717" y="2117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7055-047A-7142-9F5D-B0605516F070}"/>
              </a:ext>
            </a:extLst>
          </p:cNvPr>
          <p:cNvSpPr txBox="1"/>
          <p:nvPr/>
        </p:nvSpPr>
        <p:spPr>
          <a:xfrm>
            <a:off x="3639751" y="2634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94BBA3-805E-C144-A1B6-4B9CD3934BA9}"/>
              </a:ext>
            </a:extLst>
          </p:cNvPr>
          <p:cNvSpPr txBox="1"/>
          <p:nvPr/>
        </p:nvSpPr>
        <p:spPr>
          <a:xfrm>
            <a:off x="1488560" y="1937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F7A2EB-5DD2-3046-BC79-B15D719B7A71}"/>
              </a:ext>
            </a:extLst>
          </p:cNvPr>
          <p:cNvSpPr txBox="1"/>
          <p:nvPr/>
        </p:nvSpPr>
        <p:spPr>
          <a:xfrm>
            <a:off x="1484027" y="2271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524E45-77F3-AA4B-9668-9909734E0518}"/>
              </a:ext>
            </a:extLst>
          </p:cNvPr>
          <p:cNvSpPr txBox="1"/>
          <p:nvPr/>
        </p:nvSpPr>
        <p:spPr>
          <a:xfrm>
            <a:off x="886155" y="2260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24B6A-4B01-D041-AD1E-1EB21EBE7E25}"/>
              </a:ext>
            </a:extLst>
          </p:cNvPr>
          <p:cNvSpPr txBox="1"/>
          <p:nvPr/>
        </p:nvSpPr>
        <p:spPr>
          <a:xfrm>
            <a:off x="2561889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649CF0-B22E-E847-A814-C139ADAF4C71}"/>
              </a:ext>
            </a:extLst>
          </p:cNvPr>
          <p:cNvSpPr txBox="1"/>
          <p:nvPr/>
        </p:nvSpPr>
        <p:spPr>
          <a:xfrm>
            <a:off x="4051374" y="36769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80134B-7858-0241-9219-890D144BF39E}"/>
              </a:ext>
            </a:extLst>
          </p:cNvPr>
          <p:cNvSpPr txBox="1"/>
          <p:nvPr/>
        </p:nvSpPr>
        <p:spPr>
          <a:xfrm>
            <a:off x="9642414" y="794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D050B8-295D-0941-A5B5-FAF267A0C66E}"/>
              </a:ext>
            </a:extLst>
          </p:cNvPr>
          <p:cNvSpPr txBox="1"/>
          <p:nvPr/>
        </p:nvSpPr>
        <p:spPr>
          <a:xfrm>
            <a:off x="8620034" y="3536414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00BCEE-9D18-2749-BF99-2EF1BB3414F4}"/>
              </a:ext>
            </a:extLst>
          </p:cNvPr>
          <p:cNvSpPr txBox="1"/>
          <p:nvPr/>
        </p:nvSpPr>
        <p:spPr>
          <a:xfrm>
            <a:off x="2209800" y="5422900"/>
            <a:ext cx="212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</a:t>
            </a:r>
            <a:r>
              <a:rPr lang="en-US" strike="sngStrike" dirty="0">
                <a:solidFill>
                  <a:srgbClr val="FF0000"/>
                </a:solidFill>
              </a:rPr>
              <a:t> Y </a:t>
            </a:r>
            <a:r>
              <a:rPr lang="en-US" dirty="0"/>
              <a:t>, </a:t>
            </a:r>
            <a:r>
              <a:rPr lang="en-US" strike="sngStrike" dirty="0">
                <a:solidFill>
                  <a:srgbClr val="FF0000"/>
                </a:solidFill>
              </a:rPr>
              <a:t> v </a:t>
            </a:r>
            <a:r>
              <a:rPr lang="en-US" dirty="0"/>
              <a:t>, Z}</a:t>
            </a:r>
            <a:br>
              <a:rPr lang="en-US" dirty="0"/>
            </a:br>
            <a:r>
              <a:rPr lang="en-US" dirty="0"/>
              <a:t>J-frontier: {</a:t>
            </a:r>
            <a:r>
              <a:rPr lang="en-US" strike="sngStrike" dirty="0">
                <a:solidFill>
                  <a:srgbClr val="FF0000"/>
                </a:solidFill>
              </a:rPr>
              <a:t> r </a:t>
            </a:r>
            <a:r>
              <a:rPr lang="en-US" dirty="0"/>
              <a:t>,</a:t>
            </a:r>
            <a:r>
              <a:rPr lang="en-US" strike="sngStrike" dirty="0"/>
              <a:t> </a:t>
            </a:r>
            <a:r>
              <a:rPr lang="en-US" strike="sngStrike" dirty="0">
                <a:solidFill>
                  <a:srgbClr val="FF0000"/>
                </a:solidFill>
              </a:rPr>
              <a:t>m </a:t>
            </a:r>
            <a:r>
              <a:rPr lang="en-US" dirty="0"/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36269C-306D-9942-BDBC-B217509E46C9}"/>
              </a:ext>
            </a:extLst>
          </p:cNvPr>
          <p:cNvSpPr txBox="1"/>
          <p:nvPr/>
        </p:nvSpPr>
        <p:spPr>
          <a:xfrm>
            <a:off x="5665818" y="5238748"/>
            <a:ext cx="2084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 = {1, 1, X}</a:t>
            </a:r>
          </a:p>
        </p:txBody>
      </p:sp>
    </p:spTree>
    <p:extLst>
      <p:ext uri="{BB962C8B-B14F-4D97-AF65-F5344CB8AC3E}">
        <p14:creationId xmlns:p14="http://schemas.microsoft.com/office/powerpoint/2010/main" val="8914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2942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9A26B2-BF5F-FE4A-8552-147854718E9A}"/>
              </a:ext>
            </a:extLst>
          </p:cNvPr>
          <p:cNvSpPr txBox="1"/>
          <p:nvPr/>
        </p:nvSpPr>
        <p:spPr>
          <a:xfrm>
            <a:off x="2209800" y="5422900"/>
            <a:ext cx="1380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{}</a:t>
            </a:r>
          </a:p>
          <a:p>
            <a:r>
              <a:rPr lang="en-US" dirty="0"/>
              <a:t>J-frontier: 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9F061-F809-9D4E-8C14-8D30C8AB9567}"/>
              </a:ext>
            </a:extLst>
          </p:cNvPr>
          <p:cNvSpPr txBox="1"/>
          <p:nvPr/>
        </p:nvSpPr>
        <p:spPr>
          <a:xfrm>
            <a:off x="647700" y="539751"/>
            <a:ext cx="82426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D-</a:t>
            </a:r>
            <a:r>
              <a:rPr lang="en-US" b="1" dirty="0" err="1"/>
              <a:t>alg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3712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2942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5422900"/>
            <a:ext cx="1668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{Y, v}</a:t>
            </a:r>
          </a:p>
          <a:p>
            <a:r>
              <a:rPr lang="en-US" dirty="0"/>
              <a:t>J-frontier: {}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8743" y="1579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097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9971" y="33750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700" y="539751"/>
            <a:ext cx="155683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 &amp; Check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6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2942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8743" y="1579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097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9971" y="33750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2493" y="1084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24097" y="1210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9800" y="5422900"/>
            <a:ext cx="1670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{Y, v}</a:t>
            </a:r>
          </a:p>
          <a:p>
            <a:r>
              <a:rPr lang="en-US" dirty="0"/>
              <a:t>J-frontier: {r}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7700" y="539751"/>
            <a:ext cx="155683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 &amp; Check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7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2942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5422900"/>
            <a:ext cx="1706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r>
              <a:rPr lang="en-US" dirty="0"/>
              <a:t>, v}</a:t>
            </a:r>
            <a:br>
              <a:rPr lang="en-US" dirty="0"/>
            </a:br>
            <a:r>
              <a:rPr lang="en-US" dirty="0"/>
              <a:t>J-frontier: {r}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8743" y="1579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097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9971" y="33750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2493" y="1084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4097" y="1210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7AB1EA-68CC-6C4B-8A80-3555171061F8}"/>
              </a:ext>
            </a:extLst>
          </p:cNvPr>
          <p:cNvSpPr txBox="1"/>
          <p:nvPr/>
        </p:nvSpPr>
        <p:spPr>
          <a:xfrm>
            <a:off x="647700" y="539751"/>
            <a:ext cx="227196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Select from D-frontier</a:t>
            </a:r>
          </a:p>
        </p:txBody>
      </p:sp>
    </p:spTree>
    <p:extLst>
      <p:ext uri="{BB962C8B-B14F-4D97-AF65-F5344CB8AC3E}">
        <p14:creationId xmlns:p14="http://schemas.microsoft.com/office/powerpoint/2010/main" val="355087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2942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5422900"/>
            <a:ext cx="1706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r>
              <a:rPr lang="en-US" dirty="0"/>
              <a:t>, v}</a:t>
            </a:r>
            <a:br>
              <a:rPr lang="en-US" dirty="0"/>
            </a:br>
            <a:r>
              <a:rPr lang="en-US" dirty="0"/>
              <a:t>J-frontier: {r}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8743" y="1579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097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9971" y="33750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0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2493" y="1084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4097" y="1210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C29B5E-12C9-6F4C-A054-6F7AB25D4842}"/>
              </a:ext>
            </a:extLst>
          </p:cNvPr>
          <p:cNvSpPr txBox="1"/>
          <p:nvPr/>
        </p:nvSpPr>
        <p:spPr>
          <a:xfrm>
            <a:off x="647700" y="539751"/>
            <a:ext cx="256788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Forward implementation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7D2B27-8330-1042-B69A-7911C84F1A63}"/>
              </a:ext>
            </a:extLst>
          </p:cNvPr>
          <p:cNvSpPr txBox="1"/>
          <p:nvPr/>
        </p:nvSpPr>
        <p:spPr>
          <a:xfrm>
            <a:off x="9020175" y="2378591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</p:spTree>
    <p:extLst>
      <p:ext uri="{BB962C8B-B14F-4D97-AF65-F5344CB8AC3E}">
        <p14:creationId xmlns:p14="http://schemas.microsoft.com/office/powerpoint/2010/main" val="137616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2942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5422900"/>
            <a:ext cx="1706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r>
              <a:rPr lang="en-US" dirty="0"/>
              <a:t>, v}</a:t>
            </a:r>
            <a:br>
              <a:rPr lang="en-US" dirty="0"/>
            </a:br>
            <a:r>
              <a:rPr lang="en-US" dirty="0"/>
              <a:t>J-frontier: {r}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8743" y="1579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097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9971" y="33750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0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2493" y="1084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4097" y="1210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C29B5E-12C9-6F4C-A054-6F7AB25D4842}"/>
              </a:ext>
            </a:extLst>
          </p:cNvPr>
          <p:cNvSpPr txBox="1"/>
          <p:nvPr/>
        </p:nvSpPr>
        <p:spPr>
          <a:xfrm>
            <a:off x="647700" y="539751"/>
            <a:ext cx="67999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D-</a:t>
            </a:r>
            <a:r>
              <a:rPr lang="en-US" b="1" dirty="0" err="1"/>
              <a:t>alg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8509A7-6BAA-F14D-B3EF-C215ECA1B2E6}"/>
              </a:ext>
            </a:extLst>
          </p:cNvPr>
          <p:cNvSpPr txBox="1"/>
          <p:nvPr/>
        </p:nvSpPr>
        <p:spPr>
          <a:xfrm>
            <a:off x="9020175" y="2378591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</p:spTree>
    <p:extLst>
      <p:ext uri="{BB962C8B-B14F-4D97-AF65-F5344CB8AC3E}">
        <p14:creationId xmlns:p14="http://schemas.microsoft.com/office/powerpoint/2010/main" val="263840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2942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5422900"/>
            <a:ext cx="1704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r>
              <a:rPr lang="en-US" dirty="0"/>
              <a:t>, v}</a:t>
            </a:r>
            <a:br>
              <a:rPr lang="en-US" dirty="0"/>
            </a:br>
            <a:r>
              <a:rPr lang="en-US" dirty="0"/>
              <a:t>J-frontier: {r}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8743" y="1579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0975" y="21939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9971" y="3375025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0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20175" y="2378591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2493" y="1084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24097" y="1210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" y="539751"/>
            <a:ext cx="155683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 &amp; Check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715001-C865-6D42-8428-65461E795F98}"/>
              </a:ext>
            </a:extLst>
          </p:cNvPr>
          <p:cNvSpPr txBox="1"/>
          <p:nvPr/>
        </p:nvSpPr>
        <p:spPr>
          <a:xfrm>
            <a:off x="5514975" y="278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5089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589</Words>
  <Application>Microsoft Macintosh PowerPoint</Application>
  <PresentationFormat>Widescreen</PresentationFormat>
  <Paragraphs>317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Abrishami</dc:creator>
  <cp:lastModifiedBy>Mohammad Saeed Abrishami</cp:lastModifiedBy>
  <cp:revision>176</cp:revision>
  <cp:lastPrinted>2018-10-21T04:23:47Z</cp:lastPrinted>
  <dcterms:created xsi:type="dcterms:W3CDTF">2016-10-11T17:39:01Z</dcterms:created>
  <dcterms:modified xsi:type="dcterms:W3CDTF">2018-10-21T05:30:31Z</dcterms:modified>
</cp:coreProperties>
</file>