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75" r:id="rId6"/>
    <p:sldId id="277" r:id="rId7"/>
    <p:sldId id="279" r:id="rId8"/>
    <p:sldId id="281" r:id="rId9"/>
    <p:sldId id="282" r:id="rId10"/>
    <p:sldId id="283" r:id="rId11"/>
    <p:sldId id="286" r:id="rId12"/>
    <p:sldId id="287" r:id="rId13"/>
    <p:sldId id="304" r:id="rId14"/>
    <p:sldId id="305" r:id="rId15"/>
    <p:sldId id="306" r:id="rId16"/>
    <p:sldId id="307" r:id="rId17"/>
    <p:sldId id="310" r:id="rId18"/>
    <p:sldId id="311" r:id="rId19"/>
    <p:sldId id="312" r:id="rId20"/>
    <p:sldId id="31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>
        <p:scale>
          <a:sx n="89" d="100"/>
          <a:sy n="89" d="100"/>
        </p:scale>
        <p:origin x="118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4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0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7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4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1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5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2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2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1356-A713-4069-9ADD-9D7EF55CA25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8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7042785" y="232471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97764" y="2249035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099" y="4625078"/>
            <a:ext cx="2603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PODEM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S – SS@1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8099" y="5755054"/>
            <a:ext cx="563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EE658 – Diagnosis and Design of Reliable Digital Systems</a:t>
            </a:r>
          </a:p>
          <a:p>
            <a:r>
              <a:rPr lang="en-US" dirty="0"/>
              <a:t>Professor </a:t>
            </a:r>
            <a:r>
              <a:rPr lang="en-US" dirty="0" err="1"/>
              <a:t>Tabar</a:t>
            </a:r>
            <a:endParaRPr lang="en-US" dirty="0"/>
          </a:p>
          <a:p>
            <a:r>
              <a:rPr lang="en-US" dirty="0"/>
              <a:t>M. Saeed Abrishami</a:t>
            </a:r>
          </a:p>
        </p:txBody>
      </p:sp>
    </p:spTree>
    <p:extLst>
      <p:ext uri="{BB962C8B-B14F-4D97-AF65-F5344CB8AC3E}">
        <p14:creationId xmlns:p14="http://schemas.microsoft.com/office/powerpoint/2010/main" val="157301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7042785" y="232471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4B893-B892-2C4A-9B82-48DD531958F8}"/>
              </a:ext>
            </a:extLst>
          </p:cNvPr>
          <p:cNvSpPr txBox="1"/>
          <p:nvPr/>
        </p:nvSpPr>
        <p:spPr>
          <a:xfrm>
            <a:off x="647700" y="539751"/>
            <a:ext cx="206357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Backtrace(INV_S,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403C-9C17-6745-AA29-BE55309754A5}"/>
              </a:ext>
            </a:extLst>
          </p:cNvPr>
          <p:cNvSpPr txBox="1"/>
          <p:nvPr/>
        </p:nvSpPr>
        <p:spPr>
          <a:xfrm>
            <a:off x="7164146" y="2110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C6AF6-95E3-4047-B443-5928EBCB4331}"/>
              </a:ext>
            </a:extLst>
          </p:cNvPr>
          <p:cNvSpPr txBox="1"/>
          <p:nvPr/>
        </p:nvSpPr>
        <p:spPr>
          <a:xfrm>
            <a:off x="7126979" y="1560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1B843-9EC5-F448-9202-42FAAC9D6B8E}"/>
              </a:ext>
            </a:extLst>
          </p:cNvPr>
          <p:cNvSpPr txBox="1"/>
          <p:nvPr/>
        </p:nvSpPr>
        <p:spPr>
          <a:xfrm>
            <a:off x="6741099" y="1135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D5C7C-D94E-1949-8995-EEE433F5A36D}"/>
              </a:ext>
            </a:extLst>
          </p:cNvPr>
          <p:cNvSpPr txBox="1"/>
          <p:nvPr/>
        </p:nvSpPr>
        <p:spPr>
          <a:xfrm>
            <a:off x="5075851" y="99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816F61-6DA8-484A-9A3C-C0410162E472}"/>
              </a:ext>
            </a:extLst>
          </p:cNvPr>
          <p:cNvSpPr txBox="1"/>
          <p:nvPr/>
        </p:nvSpPr>
        <p:spPr>
          <a:xfrm>
            <a:off x="3061031" y="1559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A9154-B207-BA40-B147-DAE9F67480A2}"/>
              </a:ext>
            </a:extLst>
          </p:cNvPr>
          <p:cNvSpPr txBox="1"/>
          <p:nvPr/>
        </p:nvSpPr>
        <p:spPr>
          <a:xfrm>
            <a:off x="2945805" y="2079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F0785-1219-BE40-9339-33304C5406BC}"/>
              </a:ext>
            </a:extLst>
          </p:cNvPr>
          <p:cNvSpPr txBox="1"/>
          <p:nvPr/>
        </p:nvSpPr>
        <p:spPr>
          <a:xfrm>
            <a:off x="1255422" y="1955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DB4FC5-B332-4545-80DE-16B8886939D1}"/>
              </a:ext>
            </a:extLst>
          </p:cNvPr>
          <p:cNvSpPr txBox="1"/>
          <p:nvPr/>
        </p:nvSpPr>
        <p:spPr>
          <a:xfrm>
            <a:off x="1001736" y="4949135"/>
            <a:ext cx="633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PI can be considered as a gate in the algorithm. </a:t>
            </a:r>
          </a:p>
          <a:p>
            <a:r>
              <a:rPr lang="en-US" dirty="0"/>
              <a:t>A is PI, return (PI_A, 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F4E31-A39A-C547-B00A-0E63E8CE48C4}"/>
              </a:ext>
            </a:extLst>
          </p:cNvPr>
          <p:cNvSpPr txBox="1"/>
          <p:nvPr/>
        </p:nvSpPr>
        <p:spPr>
          <a:xfrm>
            <a:off x="6809890" y="215528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AE0B62-6825-694B-B36B-83A11F3FD371}"/>
              </a:ext>
            </a:extLst>
          </p:cNvPr>
          <p:cNvSpPr txBox="1"/>
          <p:nvPr/>
        </p:nvSpPr>
        <p:spPr>
          <a:xfrm>
            <a:off x="7766742" y="218499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D2616F-63EB-2848-9CD1-314CEB066EA8}"/>
              </a:ext>
            </a:extLst>
          </p:cNvPr>
          <p:cNvSpPr txBox="1"/>
          <p:nvPr/>
        </p:nvSpPr>
        <p:spPr>
          <a:xfrm>
            <a:off x="7119487" y="3162443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</p:spTree>
    <p:extLst>
      <p:ext uri="{BB962C8B-B14F-4D97-AF65-F5344CB8AC3E}">
        <p14:creationId xmlns:p14="http://schemas.microsoft.com/office/powerpoint/2010/main" val="324643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7042785" y="232471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4B893-B892-2C4A-9B82-48DD531958F8}"/>
              </a:ext>
            </a:extLst>
          </p:cNvPr>
          <p:cNvSpPr txBox="1"/>
          <p:nvPr/>
        </p:nvSpPr>
        <p:spPr>
          <a:xfrm>
            <a:off x="647700" y="539751"/>
            <a:ext cx="159011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 (PI_A,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403C-9C17-6745-AA29-BE55309754A5}"/>
              </a:ext>
            </a:extLst>
          </p:cNvPr>
          <p:cNvSpPr txBox="1"/>
          <p:nvPr/>
        </p:nvSpPr>
        <p:spPr>
          <a:xfrm>
            <a:off x="7164146" y="2110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C6AF6-95E3-4047-B443-5928EBCB4331}"/>
              </a:ext>
            </a:extLst>
          </p:cNvPr>
          <p:cNvSpPr txBox="1"/>
          <p:nvPr/>
        </p:nvSpPr>
        <p:spPr>
          <a:xfrm>
            <a:off x="7126979" y="1560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1B843-9EC5-F448-9202-42FAAC9D6B8E}"/>
              </a:ext>
            </a:extLst>
          </p:cNvPr>
          <p:cNvSpPr txBox="1"/>
          <p:nvPr/>
        </p:nvSpPr>
        <p:spPr>
          <a:xfrm>
            <a:off x="6741099" y="1135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D5C7C-D94E-1949-8995-EEE433F5A36D}"/>
              </a:ext>
            </a:extLst>
          </p:cNvPr>
          <p:cNvSpPr txBox="1"/>
          <p:nvPr/>
        </p:nvSpPr>
        <p:spPr>
          <a:xfrm>
            <a:off x="5075851" y="99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816F61-6DA8-484A-9A3C-C0410162E472}"/>
              </a:ext>
            </a:extLst>
          </p:cNvPr>
          <p:cNvSpPr txBox="1"/>
          <p:nvPr/>
        </p:nvSpPr>
        <p:spPr>
          <a:xfrm>
            <a:off x="3061031" y="1559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A9154-B207-BA40-B147-DAE9F67480A2}"/>
              </a:ext>
            </a:extLst>
          </p:cNvPr>
          <p:cNvSpPr txBox="1"/>
          <p:nvPr/>
        </p:nvSpPr>
        <p:spPr>
          <a:xfrm>
            <a:off x="2945805" y="2079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F0785-1219-BE40-9339-33304C5406BC}"/>
              </a:ext>
            </a:extLst>
          </p:cNvPr>
          <p:cNvSpPr txBox="1"/>
          <p:nvPr/>
        </p:nvSpPr>
        <p:spPr>
          <a:xfrm>
            <a:off x="1255422" y="1955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7FA6F71-50D8-AF44-BEFD-C1B9E8E10531}"/>
              </a:ext>
            </a:extLst>
          </p:cNvPr>
          <p:cNvSpPr/>
          <p:nvPr/>
        </p:nvSpPr>
        <p:spPr>
          <a:xfrm>
            <a:off x="880949" y="1586047"/>
            <a:ext cx="59377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654C1-C0CC-6045-BA93-AB5AC0C301CC}"/>
              </a:ext>
            </a:extLst>
          </p:cNvPr>
          <p:cNvSpPr txBox="1"/>
          <p:nvPr/>
        </p:nvSpPr>
        <p:spPr>
          <a:xfrm>
            <a:off x="6809890" y="215528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A2560-EC61-C845-9270-9A46B73CE59C}"/>
              </a:ext>
            </a:extLst>
          </p:cNvPr>
          <p:cNvSpPr txBox="1"/>
          <p:nvPr/>
        </p:nvSpPr>
        <p:spPr>
          <a:xfrm>
            <a:off x="7766742" y="218499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2628C3-F22A-7F42-B16F-E20D19FEB78A}"/>
              </a:ext>
            </a:extLst>
          </p:cNvPr>
          <p:cNvSpPr txBox="1"/>
          <p:nvPr/>
        </p:nvSpPr>
        <p:spPr>
          <a:xfrm>
            <a:off x="7119487" y="3162443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</p:spTree>
    <p:extLst>
      <p:ext uri="{BB962C8B-B14F-4D97-AF65-F5344CB8AC3E}">
        <p14:creationId xmlns:p14="http://schemas.microsoft.com/office/powerpoint/2010/main" val="39049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7042785" y="232471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4B893-B892-2C4A-9B82-48DD531958F8}"/>
              </a:ext>
            </a:extLst>
          </p:cNvPr>
          <p:cNvSpPr txBox="1"/>
          <p:nvPr/>
        </p:nvSpPr>
        <p:spPr>
          <a:xfrm>
            <a:off x="647700" y="539751"/>
            <a:ext cx="159011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 (PI_A,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403C-9C17-6745-AA29-BE55309754A5}"/>
              </a:ext>
            </a:extLst>
          </p:cNvPr>
          <p:cNvSpPr txBox="1"/>
          <p:nvPr/>
        </p:nvSpPr>
        <p:spPr>
          <a:xfrm>
            <a:off x="7164146" y="2110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C6AF6-95E3-4047-B443-5928EBCB4331}"/>
              </a:ext>
            </a:extLst>
          </p:cNvPr>
          <p:cNvSpPr txBox="1"/>
          <p:nvPr/>
        </p:nvSpPr>
        <p:spPr>
          <a:xfrm>
            <a:off x="7126979" y="1560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1B843-9EC5-F448-9202-42FAAC9D6B8E}"/>
              </a:ext>
            </a:extLst>
          </p:cNvPr>
          <p:cNvSpPr txBox="1"/>
          <p:nvPr/>
        </p:nvSpPr>
        <p:spPr>
          <a:xfrm>
            <a:off x="6741099" y="1135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D5C7C-D94E-1949-8995-EEE433F5A36D}"/>
              </a:ext>
            </a:extLst>
          </p:cNvPr>
          <p:cNvSpPr txBox="1"/>
          <p:nvPr/>
        </p:nvSpPr>
        <p:spPr>
          <a:xfrm>
            <a:off x="5075851" y="99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816F61-6DA8-484A-9A3C-C0410162E472}"/>
              </a:ext>
            </a:extLst>
          </p:cNvPr>
          <p:cNvSpPr txBox="1"/>
          <p:nvPr/>
        </p:nvSpPr>
        <p:spPr>
          <a:xfrm>
            <a:off x="3061031" y="1559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A9154-B207-BA40-B147-DAE9F67480A2}"/>
              </a:ext>
            </a:extLst>
          </p:cNvPr>
          <p:cNvSpPr txBox="1"/>
          <p:nvPr/>
        </p:nvSpPr>
        <p:spPr>
          <a:xfrm>
            <a:off x="2945805" y="2079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F0785-1219-BE40-9339-33304C5406BC}"/>
              </a:ext>
            </a:extLst>
          </p:cNvPr>
          <p:cNvSpPr txBox="1"/>
          <p:nvPr/>
        </p:nvSpPr>
        <p:spPr>
          <a:xfrm>
            <a:off x="1255422" y="1955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65293-BE7E-7644-8A81-0AA81564E8D1}"/>
              </a:ext>
            </a:extLst>
          </p:cNvPr>
          <p:cNvSpPr txBox="1"/>
          <p:nvPr/>
        </p:nvSpPr>
        <p:spPr>
          <a:xfrm>
            <a:off x="3712289" y="62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0FD9C-97D6-7943-AADF-E4688BC339DD}"/>
              </a:ext>
            </a:extLst>
          </p:cNvPr>
          <p:cNvSpPr txBox="1"/>
          <p:nvPr/>
        </p:nvSpPr>
        <p:spPr>
          <a:xfrm>
            <a:off x="3378506" y="2088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081154-B0B1-614D-AD62-AFE3A2451963}"/>
              </a:ext>
            </a:extLst>
          </p:cNvPr>
          <p:cNvSpPr txBox="1"/>
          <p:nvPr/>
        </p:nvSpPr>
        <p:spPr>
          <a:xfrm>
            <a:off x="9496055" y="724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3FF789-4ECF-B142-B350-75235EB41BEA}"/>
              </a:ext>
            </a:extLst>
          </p:cNvPr>
          <p:cNvSpPr txBox="1"/>
          <p:nvPr/>
        </p:nvSpPr>
        <p:spPr>
          <a:xfrm>
            <a:off x="6809890" y="215528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A1500D-B574-EE44-92E5-3A6E40E73A8A}"/>
              </a:ext>
            </a:extLst>
          </p:cNvPr>
          <p:cNvSpPr txBox="1"/>
          <p:nvPr/>
        </p:nvSpPr>
        <p:spPr>
          <a:xfrm>
            <a:off x="7766742" y="218499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C685EA-2283-6A4A-8C76-3E2F06324576}"/>
              </a:ext>
            </a:extLst>
          </p:cNvPr>
          <p:cNvSpPr txBox="1"/>
          <p:nvPr/>
        </p:nvSpPr>
        <p:spPr>
          <a:xfrm>
            <a:off x="7119487" y="3162443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</p:spTree>
    <p:extLst>
      <p:ext uri="{BB962C8B-B14F-4D97-AF65-F5344CB8AC3E}">
        <p14:creationId xmlns:p14="http://schemas.microsoft.com/office/powerpoint/2010/main" val="271106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7042785" y="232471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4B893-B892-2C4A-9B82-48DD531958F8}"/>
              </a:ext>
            </a:extLst>
          </p:cNvPr>
          <p:cNvSpPr txBox="1"/>
          <p:nvPr/>
        </p:nvSpPr>
        <p:spPr>
          <a:xfrm>
            <a:off x="647700" y="539751"/>
            <a:ext cx="92365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PODEM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403C-9C17-6745-AA29-BE55309754A5}"/>
              </a:ext>
            </a:extLst>
          </p:cNvPr>
          <p:cNvSpPr txBox="1"/>
          <p:nvPr/>
        </p:nvSpPr>
        <p:spPr>
          <a:xfrm>
            <a:off x="7164146" y="2110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C6AF6-95E3-4047-B443-5928EBCB4331}"/>
              </a:ext>
            </a:extLst>
          </p:cNvPr>
          <p:cNvSpPr txBox="1"/>
          <p:nvPr/>
        </p:nvSpPr>
        <p:spPr>
          <a:xfrm>
            <a:off x="7126979" y="1560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1B843-9EC5-F448-9202-42FAAC9D6B8E}"/>
              </a:ext>
            </a:extLst>
          </p:cNvPr>
          <p:cNvSpPr txBox="1"/>
          <p:nvPr/>
        </p:nvSpPr>
        <p:spPr>
          <a:xfrm>
            <a:off x="6741099" y="1135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D5C7C-D94E-1949-8995-EEE433F5A36D}"/>
              </a:ext>
            </a:extLst>
          </p:cNvPr>
          <p:cNvSpPr txBox="1"/>
          <p:nvPr/>
        </p:nvSpPr>
        <p:spPr>
          <a:xfrm>
            <a:off x="5075851" y="99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816F61-6DA8-484A-9A3C-C0410162E472}"/>
              </a:ext>
            </a:extLst>
          </p:cNvPr>
          <p:cNvSpPr txBox="1"/>
          <p:nvPr/>
        </p:nvSpPr>
        <p:spPr>
          <a:xfrm>
            <a:off x="3061031" y="1559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A9154-B207-BA40-B147-DAE9F67480A2}"/>
              </a:ext>
            </a:extLst>
          </p:cNvPr>
          <p:cNvSpPr txBox="1"/>
          <p:nvPr/>
        </p:nvSpPr>
        <p:spPr>
          <a:xfrm>
            <a:off x="2945805" y="2079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F0785-1219-BE40-9339-33304C5406BC}"/>
              </a:ext>
            </a:extLst>
          </p:cNvPr>
          <p:cNvSpPr txBox="1"/>
          <p:nvPr/>
        </p:nvSpPr>
        <p:spPr>
          <a:xfrm>
            <a:off x="1255422" y="1955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65293-BE7E-7644-8A81-0AA81564E8D1}"/>
              </a:ext>
            </a:extLst>
          </p:cNvPr>
          <p:cNvSpPr txBox="1"/>
          <p:nvPr/>
        </p:nvSpPr>
        <p:spPr>
          <a:xfrm>
            <a:off x="3712289" y="62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0FD9C-97D6-7943-AADF-E4688BC339DD}"/>
              </a:ext>
            </a:extLst>
          </p:cNvPr>
          <p:cNvSpPr txBox="1"/>
          <p:nvPr/>
        </p:nvSpPr>
        <p:spPr>
          <a:xfrm>
            <a:off x="3378506" y="2088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081154-B0B1-614D-AD62-AFE3A2451963}"/>
              </a:ext>
            </a:extLst>
          </p:cNvPr>
          <p:cNvSpPr txBox="1"/>
          <p:nvPr/>
        </p:nvSpPr>
        <p:spPr>
          <a:xfrm>
            <a:off x="9496055" y="724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E0D7-7B42-B145-9238-0590BAE4F055}"/>
              </a:ext>
            </a:extLst>
          </p:cNvPr>
          <p:cNvSpPr txBox="1"/>
          <p:nvPr/>
        </p:nvSpPr>
        <p:spPr>
          <a:xfrm>
            <a:off x="1001736" y="4949135"/>
            <a:ext cx="633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error is not at the output</a:t>
            </a:r>
          </a:p>
          <a:p>
            <a:r>
              <a:rPr lang="en-US" dirty="0"/>
              <a:t>Test is possible (no conflicts)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84C3A7-A4CA-B842-A60D-3F04D9D1AC89}"/>
              </a:ext>
            </a:extLst>
          </p:cNvPr>
          <p:cNvSpPr txBox="1"/>
          <p:nvPr/>
        </p:nvSpPr>
        <p:spPr>
          <a:xfrm>
            <a:off x="6809890" y="215528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B9102-D40A-F34C-9C84-BACC3F343549}"/>
              </a:ext>
            </a:extLst>
          </p:cNvPr>
          <p:cNvSpPr txBox="1"/>
          <p:nvPr/>
        </p:nvSpPr>
        <p:spPr>
          <a:xfrm>
            <a:off x="7766742" y="218499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20514F-002B-6A40-8A44-DB6BCF4FC0E2}"/>
              </a:ext>
            </a:extLst>
          </p:cNvPr>
          <p:cNvSpPr txBox="1"/>
          <p:nvPr/>
        </p:nvSpPr>
        <p:spPr>
          <a:xfrm>
            <a:off x="7119487" y="3162443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</p:spTree>
    <p:extLst>
      <p:ext uri="{BB962C8B-B14F-4D97-AF65-F5344CB8AC3E}">
        <p14:creationId xmlns:p14="http://schemas.microsoft.com/office/powerpoint/2010/main" val="304558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7042785" y="232471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4B893-B892-2C4A-9B82-48DD531958F8}"/>
              </a:ext>
            </a:extLst>
          </p:cNvPr>
          <p:cNvSpPr txBox="1"/>
          <p:nvPr/>
        </p:nvSpPr>
        <p:spPr>
          <a:xfrm>
            <a:off x="647700" y="539751"/>
            <a:ext cx="109305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403C-9C17-6745-AA29-BE55309754A5}"/>
              </a:ext>
            </a:extLst>
          </p:cNvPr>
          <p:cNvSpPr txBox="1"/>
          <p:nvPr/>
        </p:nvSpPr>
        <p:spPr>
          <a:xfrm>
            <a:off x="7164146" y="2110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C6AF6-95E3-4047-B443-5928EBCB4331}"/>
              </a:ext>
            </a:extLst>
          </p:cNvPr>
          <p:cNvSpPr txBox="1"/>
          <p:nvPr/>
        </p:nvSpPr>
        <p:spPr>
          <a:xfrm>
            <a:off x="7126979" y="1560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1B843-9EC5-F448-9202-42FAAC9D6B8E}"/>
              </a:ext>
            </a:extLst>
          </p:cNvPr>
          <p:cNvSpPr txBox="1"/>
          <p:nvPr/>
        </p:nvSpPr>
        <p:spPr>
          <a:xfrm>
            <a:off x="6741099" y="1135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D5C7C-D94E-1949-8995-EEE433F5A36D}"/>
              </a:ext>
            </a:extLst>
          </p:cNvPr>
          <p:cNvSpPr txBox="1"/>
          <p:nvPr/>
        </p:nvSpPr>
        <p:spPr>
          <a:xfrm>
            <a:off x="5075851" y="99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816F61-6DA8-484A-9A3C-C0410162E472}"/>
              </a:ext>
            </a:extLst>
          </p:cNvPr>
          <p:cNvSpPr txBox="1"/>
          <p:nvPr/>
        </p:nvSpPr>
        <p:spPr>
          <a:xfrm>
            <a:off x="3061031" y="1559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A9154-B207-BA40-B147-DAE9F67480A2}"/>
              </a:ext>
            </a:extLst>
          </p:cNvPr>
          <p:cNvSpPr txBox="1"/>
          <p:nvPr/>
        </p:nvSpPr>
        <p:spPr>
          <a:xfrm>
            <a:off x="2945805" y="2079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F0785-1219-BE40-9339-33304C5406BC}"/>
              </a:ext>
            </a:extLst>
          </p:cNvPr>
          <p:cNvSpPr txBox="1"/>
          <p:nvPr/>
        </p:nvSpPr>
        <p:spPr>
          <a:xfrm>
            <a:off x="1255422" y="1955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65293-BE7E-7644-8A81-0AA81564E8D1}"/>
              </a:ext>
            </a:extLst>
          </p:cNvPr>
          <p:cNvSpPr txBox="1"/>
          <p:nvPr/>
        </p:nvSpPr>
        <p:spPr>
          <a:xfrm>
            <a:off x="3712289" y="62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0FD9C-97D6-7943-AADF-E4688BC339DD}"/>
              </a:ext>
            </a:extLst>
          </p:cNvPr>
          <p:cNvSpPr txBox="1"/>
          <p:nvPr/>
        </p:nvSpPr>
        <p:spPr>
          <a:xfrm>
            <a:off x="3378506" y="2088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081154-B0B1-614D-AD62-AFE3A2451963}"/>
              </a:ext>
            </a:extLst>
          </p:cNvPr>
          <p:cNvSpPr txBox="1"/>
          <p:nvPr/>
        </p:nvSpPr>
        <p:spPr>
          <a:xfrm>
            <a:off x="9496055" y="724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E0D7-7B42-B145-9238-0590BAE4F055}"/>
              </a:ext>
            </a:extLst>
          </p:cNvPr>
          <p:cNvSpPr txBox="1"/>
          <p:nvPr/>
        </p:nvSpPr>
        <p:spPr>
          <a:xfrm>
            <a:off x="1001736" y="4949135"/>
            <a:ext cx="6336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error is not at the output</a:t>
            </a:r>
          </a:p>
          <a:p>
            <a:r>
              <a:rPr lang="en-US" dirty="0"/>
              <a:t>Test is possible (no conflicts)</a:t>
            </a:r>
            <a:br>
              <a:rPr lang="en-US" dirty="0"/>
            </a:br>
            <a:r>
              <a:rPr lang="en-US" dirty="0"/>
              <a:t>D-frontier={</a:t>
            </a:r>
            <a:r>
              <a:rPr lang="en-US" b="1" dirty="0" err="1">
                <a:solidFill>
                  <a:srgbClr val="FF0000"/>
                </a:solidFill>
              </a:rPr>
              <a:t>OR_y</a:t>
            </a:r>
            <a:r>
              <a:rPr lang="en-US" dirty="0"/>
              <a:t>, </a:t>
            </a:r>
            <a:r>
              <a:rPr lang="en-US" dirty="0" err="1"/>
              <a:t>XNOR_v</a:t>
            </a:r>
            <a:r>
              <a:rPr lang="en-US" dirty="0"/>
              <a:t>}</a:t>
            </a:r>
          </a:p>
          <a:p>
            <a:r>
              <a:rPr lang="en-US" dirty="0"/>
              <a:t>Objective = {</a:t>
            </a:r>
            <a:r>
              <a:rPr lang="en-US" dirty="0" err="1"/>
              <a:t>OR_y</a:t>
            </a:r>
            <a:r>
              <a:rPr lang="en-US" dirty="0"/>
              <a:t>, 0}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ACCEC0-64E2-0843-8010-66BF85AFB81A}"/>
              </a:ext>
            </a:extLst>
          </p:cNvPr>
          <p:cNvSpPr txBox="1"/>
          <p:nvPr/>
        </p:nvSpPr>
        <p:spPr>
          <a:xfrm>
            <a:off x="6809890" y="215528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35F3B7-5655-594C-8804-41B5FBC13BD6}"/>
              </a:ext>
            </a:extLst>
          </p:cNvPr>
          <p:cNvSpPr txBox="1"/>
          <p:nvPr/>
        </p:nvSpPr>
        <p:spPr>
          <a:xfrm>
            <a:off x="7766742" y="218499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FEC98-1F2C-7B4E-BA78-0AC39F631324}"/>
              </a:ext>
            </a:extLst>
          </p:cNvPr>
          <p:cNvSpPr txBox="1"/>
          <p:nvPr/>
        </p:nvSpPr>
        <p:spPr>
          <a:xfrm>
            <a:off x="7119487" y="3162443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</p:spTree>
    <p:extLst>
      <p:ext uri="{BB962C8B-B14F-4D97-AF65-F5344CB8AC3E}">
        <p14:creationId xmlns:p14="http://schemas.microsoft.com/office/powerpoint/2010/main" val="1280060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7042785" y="232471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4B893-B892-2C4A-9B82-48DD531958F8}"/>
              </a:ext>
            </a:extLst>
          </p:cNvPr>
          <p:cNvSpPr txBox="1"/>
          <p:nvPr/>
        </p:nvSpPr>
        <p:spPr>
          <a:xfrm>
            <a:off x="647700" y="539751"/>
            <a:ext cx="198548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Backtrace(</a:t>
            </a:r>
            <a:r>
              <a:rPr lang="en-US" b="1" dirty="0" err="1"/>
              <a:t>OR_y</a:t>
            </a:r>
            <a:r>
              <a:rPr lang="en-US" b="1" dirty="0"/>
              <a:t>,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403C-9C17-6745-AA29-BE55309754A5}"/>
              </a:ext>
            </a:extLst>
          </p:cNvPr>
          <p:cNvSpPr txBox="1"/>
          <p:nvPr/>
        </p:nvSpPr>
        <p:spPr>
          <a:xfrm>
            <a:off x="7164146" y="2110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C6AF6-95E3-4047-B443-5928EBCB4331}"/>
              </a:ext>
            </a:extLst>
          </p:cNvPr>
          <p:cNvSpPr txBox="1"/>
          <p:nvPr/>
        </p:nvSpPr>
        <p:spPr>
          <a:xfrm>
            <a:off x="7126979" y="1560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1B843-9EC5-F448-9202-42FAAC9D6B8E}"/>
              </a:ext>
            </a:extLst>
          </p:cNvPr>
          <p:cNvSpPr txBox="1"/>
          <p:nvPr/>
        </p:nvSpPr>
        <p:spPr>
          <a:xfrm>
            <a:off x="6741099" y="1135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D5C7C-D94E-1949-8995-EEE433F5A36D}"/>
              </a:ext>
            </a:extLst>
          </p:cNvPr>
          <p:cNvSpPr txBox="1"/>
          <p:nvPr/>
        </p:nvSpPr>
        <p:spPr>
          <a:xfrm>
            <a:off x="5075851" y="99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816F61-6DA8-484A-9A3C-C0410162E472}"/>
              </a:ext>
            </a:extLst>
          </p:cNvPr>
          <p:cNvSpPr txBox="1"/>
          <p:nvPr/>
        </p:nvSpPr>
        <p:spPr>
          <a:xfrm>
            <a:off x="3061031" y="1559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A9154-B207-BA40-B147-DAE9F67480A2}"/>
              </a:ext>
            </a:extLst>
          </p:cNvPr>
          <p:cNvSpPr txBox="1"/>
          <p:nvPr/>
        </p:nvSpPr>
        <p:spPr>
          <a:xfrm>
            <a:off x="2945805" y="2079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F0785-1219-BE40-9339-33304C5406BC}"/>
              </a:ext>
            </a:extLst>
          </p:cNvPr>
          <p:cNvSpPr txBox="1"/>
          <p:nvPr/>
        </p:nvSpPr>
        <p:spPr>
          <a:xfrm>
            <a:off x="1255422" y="1955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65293-BE7E-7644-8A81-0AA81564E8D1}"/>
              </a:ext>
            </a:extLst>
          </p:cNvPr>
          <p:cNvSpPr txBox="1"/>
          <p:nvPr/>
        </p:nvSpPr>
        <p:spPr>
          <a:xfrm>
            <a:off x="3712289" y="62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0FD9C-97D6-7943-AADF-E4688BC339DD}"/>
              </a:ext>
            </a:extLst>
          </p:cNvPr>
          <p:cNvSpPr txBox="1"/>
          <p:nvPr/>
        </p:nvSpPr>
        <p:spPr>
          <a:xfrm>
            <a:off x="3378506" y="2088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081154-B0B1-614D-AD62-AFE3A2451963}"/>
              </a:ext>
            </a:extLst>
          </p:cNvPr>
          <p:cNvSpPr txBox="1"/>
          <p:nvPr/>
        </p:nvSpPr>
        <p:spPr>
          <a:xfrm>
            <a:off x="9496055" y="724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ACCEC0-64E2-0843-8010-66BF85AFB81A}"/>
              </a:ext>
            </a:extLst>
          </p:cNvPr>
          <p:cNvSpPr txBox="1"/>
          <p:nvPr/>
        </p:nvSpPr>
        <p:spPr>
          <a:xfrm>
            <a:off x="6809890" y="215528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35F3B7-5655-594C-8804-41B5FBC13BD6}"/>
              </a:ext>
            </a:extLst>
          </p:cNvPr>
          <p:cNvSpPr txBox="1"/>
          <p:nvPr/>
        </p:nvSpPr>
        <p:spPr>
          <a:xfrm>
            <a:off x="7766742" y="218499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FEC98-1F2C-7B4E-BA78-0AC39F631324}"/>
              </a:ext>
            </a:extLst>
          </p:cNvPr>
          <p:cNvSpPr txBox="1"/>
          <p:nvPr/>
        </p:nvSpPr>
        <p:spPr>
          <a:xfrm>
            <a:off x="7119487" y="3162443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08ABF2-5CFE-4B4B-A4FF-5E9232208E3D}"/>
              </a:ext>
            </a:extLst>
          </p:cNvPr>
          <p:cNvSpPr txBox="1"/>
          <p:nvPr/>
        </p:nvSpPr>
        <p:spPr>
          <a:xfrm>
            <a:off x="7720718" y="2751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63A14858-A608-6E47-9E72-C8C1D05089EC}"/>
              </a:ext>
            </a:extLst>
          </p:cNvPr>
          <p:cNvSpPr/>
          <p:nvPr/>
        </p:nvSpPr>
        <p:spPr>
          <a:xfrm rot="10800000">
            <a:off x="7615604" y="3035424"/>
            <a:ext cx="511913" cy="190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57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7042785" y="232471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4B893-B892-2C4A-9B82-48DD531958F8}"/>
              </a:ext>
            </a:extLst>
          </p:cNvPr>
          <p:cNvSpPr txBox="1"/>
          <p:nvPr/>
        </p:nvSpPr>
        <p:spPr>
          <a:xfrm>
            <a:off x="647700" y="539751"/>
            <a:ext cx="198548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Backtrace(</a:t>
            </a:r>
            <a:r>
              <a:rPr lang="en-US" b="1" dirty="0" err="1"/>
              <a:t>OR_y</a:t>
            </a:r>
            <a:r>
              <a:rPr lang="en-US" b="1" dirty="0"/>
              <a:t>,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403C-9C17-6745-AA29-BE55309754A5}"/>
              </a:ext>
            </a:extLst>
          </p:cNvPr>
          <p:cNvSpPr txBox="1"/>
          <p:nvPr/>
        </p:nvSpPr>
        <p:spPr>
          <a:xfrm>
            <a:off x="7164146" y="2110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C6AF6-95E3-4047-B443-5928EBCB4331}"/>
              </a:ext>
            </a:extLst>
          </p:cNvPr>
          <p:cNvSpPr txBox="1"/>
          <p:nvPr/>
        </p:nvSpPr>
        <p:spPr>
          <a:xfrm>
            <a:off x="7126979" y="1560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1B843-9EC5-F448-9202-42FAAC9D6B8E}"/>
              </a:ext>
            </a:extLst>
          </p:cNvPr>
          <p:cNvSpPr txBox="1"/>
          <p:nvPr/>
        </p:nvSpPr>
        <p:spPr>
          <a:xfrm>
            <a:off x="6741099" y="1135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D5C7C-D94E-1949-8995-EEE433F5A36D}"/>
              </a:ext>
            </a:extLst>
          </p:cNvPr>
          <p:cNvSpPr txBox="1"/>
          <p:nvPr/>
        </p:nvSpPr>
        <p:spPr>
          <a:xfrm>
            <a:off x="5075851" y="99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816F61-6DA8-484A-9A3C-C0410162E472}"/>
              </a:ext>
            </a:extLst>
          </p:cNvPr>
          <p:cNvSpPr txBox="1"/>
          <p:nvPr/>
        </p:nvSpPr>
        <p:spPr>
          <a:xfrm>
            <a:off x="3061031" y="1559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A9154-B207-BA40-B147-DAE9F67480A2}"/>
              </a:ext>
            </a:extLst>
          </p:cNvPr>
          <p:cNvSpPr txBox="1"/>
          <p:nvPr/>
        </p:nvSpPr>
        <p:spPr>
          <a:xfrm>
            <a:off x="2945805" y="2079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F0785-1219-BE40-9339-33304C5406BC}"/>
              </a:ext>
            </a:extLst>
          </p:cNvPr>
          <p:cNvSpPr txBox="1"/>
          <p:nvPr/>
        </p:nvSpPr>
        <p:spPr>
          <a:xfrm>
            <a:off x="1255422" y="1955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65293-BE7E-7644-8A81-0AA81564E8D1}"/>
              </a:ext>
            </a:extLst>
          </p:cNvPr>
          <p:cNvSpPr txBox="1"/>
          <p:nvPr/>
        </p:nvSpPr>
        <p:spPr>
          <a:xfrm>
            <a:off x="3712289" y="62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0FD9C-97D6-7943-AADF-E4688BC339DD}"/>
              </a:ext>
            </a:extLst>
          </p:cNvPr>
          <p:cNvSpPr txBox="1"/>
          <p:nvPr/>
        </p:nvSpPr>
        <p:spPr>
          <a:xfrm>
            <a:off x="3378506" y="2088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081154-B0B1-614D-AD62-AFE3A2451963}"/>
              </a:ext>
            </a:extLst>
          </p:cNvPr>
          <p:cNvSpPr txBox="1"/>
          <p:nvPr/>
        </p:nvSpPr>
        <p:spPr>
          <a:xfrm>
            <a:off x="9496055" y="724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ACCEC0-64E2-0843-8010-66BF85AFB81A}"/>
              </a:ext>
            </a:extLst>
          </p:cNvPr>
          <p:cNvSpPr txBox="1"/>
          <p:nvPr/>
        </p:nvSpPr>
        <p:spPr>
          <a:xfrm>
            <a:off x="6809890" y="215528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35F3B7-5655-594C-8804-41B5FBC13BD6}"/>
              </a:ext>
            </a:extLst>
          </p:cNvPr>
          <p:cNvSpPr txBox="1"/>
          <p:nvPr/>
        </p:nvSpPr>
        <p:spPr>
          <a:xfrm>
            <a:off x="7766742" y="218499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FEC98-1F2C-7B4E-BA78-0AC39F631324}"/>
              </a:ext>
            </a:extLst>
          </p:cNvPr>
          <p:cNvSpPr txBox="1"/>
          <p:nvPr/>
        </p:nvSpPr>
        <p:spPr>
          <a:xfrm>
            <a:off x="7119487" y="3162443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08ABF2-5CFE-4B4B-A4FF-5E9232208E3D}"/>
              </a:ext>
            </a:extLst>
          </p:cNvPr>
          <p:cNvSpPr txBox="1"/>
          <p:nvPr/>
        </p:nvSpPr>
        <p:spPr>
          <a:xfrm>
            <a:off x="7720718" y="2751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8ACFD-44DB-6846-BF3C-4A26BF03345B}"/>
              </a:ext>
            </a:extLst>
          </p:cNvPr>
          <p:cNvSpPr txBox="1"/>
          <p:nvPr/>
        </p:nvSpPr>
        <p:spPr>
          <a:xfrm>
            <a:off x="5437697" y="2762613"/>
            <a:ext cx="30168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307869-B034-4E41-B7F6-6F58C282CCB4}"/>
              </a:ext>
            </a:extLst>
          </p:cNvPr>
          <p:cNvSpPr txBox="1"/>
          <p:nvPr/>
        </p:nvSpPr>
        <p:spPr>
          <a:xfrm>
            <a:off x="4868721" y="2523503"/>
            <a:ext cx="30168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54EDE4-A10D-8041-8D27-4CD7C6680D72}"/>
              </a:ext>
            </a:extLst>
          </p:cNvPr>
          <p:cNvSpPr txBox="1"/>
          <p:nvPr/>
        </p:nvSpPr>
        <p:spPr>
          <a:xfrm>
            <a:off x="3625022" y="26780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D2D37F-CB9B-A540-BDC8-34229B6F72E8}"/>
              </a:ext>
            </a:extLst>
          </p:cNvPr>
          <p:cNvSpPr txBox="1"/>
          <p:nvPr/>
        </p:nvSpPr>
        <p:spPr>
          <a:xfrm>
            <a:off x="2567842" y="2793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6C3CE2-3164-9A41-9C0D-B36AAB9DD33A}"/>
              </a:ext>
            </a:extLst>
          </p:cNvPr>
          <p:cNvSpPr txBox="1"/>
          <p:nvPr/>
        </p:nvSpPr>
        <p:spPr>
          <a:xfrm>
            <a:off x="1071392" y="2493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57992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7042785" y="232471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4B893-B892-2C4A-9B82-48DD531958F8}"/>
              </a:ext>
            </a:extLst>
          </p:cNvPr>
          <p:cNvSpPr txBox="1"/>
          <p:nvPr/>
        </p:nvSpPr>
        <p:spPr>
          <a:xfrm>
            <a:off x="647700" y="539751"/>
            <a:ext cx="122219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Imply(B,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403C-9C17-6745-AA29-BE55309754A5}"/>
              </a:ext>
            </a:extLst>
          </p:cNvPr>
          <p:cNvSpPr txBox="1"/>
          <p:nvPr/>
        </p:nvSpPr>
        <p:spPr>
          <a:xfrm>
            <a:off x="7164146" y="2110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C6AF6-95E3-4047-B443-5928EBCB4331}"/>
              </a:ext>
            </a:extLst>
          </p:cNvPr>
          <p:cNvSpPr txBox="1"/>
          <p:nvPr/>
        </p:nvSpPr>
        <p:spPr>
          <a:xfrm>
            <a:off x="7126979" y="1560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1B843-9EC5-F448-9202-42FAAC9D6B8E}"/>
              </a:ext>
            </a:extLst>
          </p:cNvPr>
          <p:cNvSpPr txBox="1"/>
          <p:nvPr/>
        </p:nvSpPr>
        <p:spPr>
          <a:xfrm>
            <a:off x="6741099" y="1135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D5C7C-D94E-1949-8995-EEE433F5A36D}"/>
              </a:ext>
            </a:extLst>
          </p:cNvPr>
          <p:cNvSpPr txBox="1"/>
          <p:nvPr/>
        </p:nvSpPr>
        <p:spPr>
          <a:xfrm>
            <a:off x="5075851" y="99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816F61-6DA8-484A-9A3C-C0410162E472}"/>
              </a:ext>
            </a:extLst>
          </p:cNvPr>
          <p:cNvSpPr txBox="1"/>
          <p:nvPr/>
        </p:nvSpPr>
        <p:spPr>
          <a:xfrm>
            <a:off x="3061031" y="1559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A9154-B207-BA40-B147-DAE9F67480A2}"/>
              </a:ext>
            </a:extLst>
          </p:cNvPr>
          <p:cNvSpPr txBox="1"/>
          <p:nvPr/>
        </p:nvSpPr>
        <p:spPr>
          <a:xfrm>
            <a:off x="2945805" y="2079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F0785-1219-BE40-9339-33304C5406BC}"/>
              </a:ext>
            </a:extLst>
          </p:cNvPr>
          <p:cNvSpPr txBox="1"/>
          <p:nvPr/>
        </p:nvSpPr>
        <p:spPr>
          <a:xfrm>
            <a:off x="1255422" y="1955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65293-BE7E-7644-8A81-0AA81564E8D1}"/>
              </a:ext>
            </a:extLst>
          </p:cNvPr>
          <p:cNvSpPr txBox="1"/>
          <p:nvPr/>
        </p:nvSpPr>
        <p:spPr>
          <a:xfrm>
            <a:off x="3712289" y="62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0FD9C-97D6-7943-AADF-E4688BC339DD}"/>
              </a:ext>
            </a:extLst>
          </p:cNvPr>
          <p:cNvSpPr txBox="1"/>
          <p:nvPr/>
        </p:nvSpPr>
        <p:spPr>
          <a:xfrm>
            <a:off x="3378506" y="2088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081154-B0B1-614D-AD62-AFE3A2451963}"/>
              </a:ext>
            </a:extLst>
          </p:cNvPr>
          <p:cNvSpPr txBox="1"/>
          <p:nvPr/>
        </p:nvSpPr>
        <p:spPr>
          <a:xfrm>
            <a:off x="9496055" y="724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ACCEC0-64E2-0843-8010-66BF85AFB81A}"/>
              </a:ext>
            </a:extLst>
          </p:cNvPr>
          <p:cNvSpPr txBox="1"/>
          <p:nvPr/>
        </p:nvSpPr>
        <p:spPr>
          <a:xfrm>
            <a:off x="6809890" y="215528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35F3B7-5655-594C-8804-41B5FBC13BD6}"/>
              </a:ext>
            </a:extLst>
          </p:cNvPr>
          <p:cNvSpPr txBox="1"/>
          <p:nvPr/>
        </p:nvSpPr>
        <p:spPr>
          <a:xfrm>
            <a:off x="7766742" y="218499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FEC98-1F2C-7B4E-BA78-0AC39F631324}"/>
              </a:ext>
            </a:extLst>
          </p:cNvPr>
          <p:cNvSpPr txBox="1"/>
          <p:nvPr/>
        </p:nvSpPr>
        <p:spPr>
          <a:xfrm>
            <a:off x="7119487" y="3162443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08ABF2-5CFE-4B4B-A4FF-5E9232208E3D}"/>
              </a:ext>
            </a:extLst>
          </p:cNvPr>
          <p:cNvSpPr txBox="1"/>
          <p:nvPr/>
        </p:nvSpPr>
        <p:spPr>
          <a:xfrm>
            <a:off x="7720718" y="2751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8ACFD-44DB-6846-BF3C-4A26BF03345B}"/>
              </a:ext>
            </a:extLst>
          </p:cNvPr>
          <p:cNvSpPr txBox="1"/>
          <p:nvPr/>
        </p:nvSpPr>
        <p:spPr>
          <a:xfrm>
            <a:off x="5437697" y="2762613"/>
            <a:ext cx="30168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307869-B034-4E41-B7F6-6F58C282CCB4}"/>
              </a:ext>
            </a:extLst>
          </p:cNvPr>
          <p:cNvSpPr txBox="1"/>
          <p:nvPr/>
        </p:nvSpPr>
        <p:spPr>
          <a:xfrm>
            <a:off x="4868721" y="2523503"/>
            <a:ext cx="30168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54EDE4-A10D-8041-8D27-4CD7C6680D72}"/>
              </a:ext>
            </a:extLst>
          </p:cNvPr>
          <p:cNvSpPr txBox="1"/>
          <p:nvPr/>
        </p:nvSpPr>
        <p:spPr>
          <a:xfrm>
            <a:off x="3625022" y="26780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D2D37F-CB9B-A540-BDC8-34229B6F72E8}"/>
              </a:ext>
            </a:extLst>
          </p:cNvPr>
          <p:cNvSpPr txBox="1"/>
          <p:nvPr/>
        </p:nvSpPr>
        <p:spPr>
          <a:xfrm>
            <a:off x="2567842" y="2793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6C3CE2-3164-9A41-9C0D-B36AAB9DD33A}"/>
              </a:ext>
            </a:extLst>
          </p:cNvPr>
          <p:cNvSpPr txBox="1"/>
          <p:nvPr/>
        </p:nvSpPr>
        <p:spPr>
          <a:xfrm>
            <a:off x="1071392" y="2493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D477639-19DE-6A4F-B793-EF5DE819E0FC}"/>
              </a:ext>
            </a:extLst>
          </p:cNvPr>
          <p:cNvSpPr/>
          <p:nvPr/>
        </p:nvSpPr>
        <p:spPr>
          <a:xfrm>
            <a:off x="848878" y="2892670"/>
            <a:ext cx="708230" cy="39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5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7042785" y="232471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4B893-B892-2C4A-9B82-48DD531958F8}"/>
              </a:ext>
            </a:extLst>
          </p:cNvPr>
          <p:cNvSpPr txBox="1"/>
          <p:nvPr/>
        </p:nvSpPr>
        <p:spPr>
          <a:xfrm>
            <a:off x="647700" y="539751"/>
            <a:ext cx="122219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Imply(B,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403C-9C17-6745-AA29-BE55309754A5}"/>
              </a:ext>
            </a:extLst>
          </p:cNvPr>
          <p:cNvSpPr txBox="1"/>
          <p:nvPr/>
        </p:nvSpPr>
        <p:spPr>
          <a:xfrm>
            <a:off x="7164146" y="2110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C6AF6-95E3-4047-B443-5928EBCB4331}"/>
              </a:ext>
            </a:extLst>
          </p:cNvPr>
          <p:cNvSpPr txBox="1"/>
          <p:nvPr/>
        </p:nvSpPr>
        <p:spPr>
          <a:xfrm>
            <a:off x="7126979" y="1560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1B843-9EC5-F448-9202-42FAAC9D6B8E}"/>
              </a:ext>
            </a:extLst>
          </p:cNvPr>
          <p:cNvSpPr txBox="1"/>
          <p:nvPr/>
        </p:nvSpPr>
        <p:spPr>
          <a:xfrm>
            <a:off x="6741099" y="1135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D5C7C-D94E-1949-8995-EEE433F5A36D}"/>
              </a:ext>
            </a:extLst>
          </p:cNvPr>
          <p:cNvSpPr txBox="1"/>
          <p:nvPr/>
        </p:nvSpPr>
        <p:spPr>
          <a:xfrm>
            <a:off x="5075851" y="99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816F61-6DA8-484A-9A3C-C0410162E472}"/>
              </a:ext>
            </a:extLst>
          </p:cNvPr>
          <p:cNvSpPr txBox="1"/>
          <p:nvPr/>
        </p:nvSpPr>
        <p:spPr>
          <a:xfrm>
            <a:off x="3061031" y="1559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A9154-B207-BA40-B147-DAE9F67480A2}"/>
              </a:ext>
            </a:extLst>
          </p:cNvPr>
          <p:cNvSpPr txBox="1"/>
          <p:nvPr/>
        </p:nvSpPr>
        <p:spPr>
          <a:xfrm>
            <a:off x="2945805" y="2079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F0785-1219-BE40-9339-33304C5406BC}"/>
              </a:ext>
            </a:extLst>
          </p:cNvPr>
          <p:cNvSpPr txBox="1"/>
          <p:nvPr/>
        </p:nvSpPr>
        <p:spPr>
          <a:xfrm>
            <a:off x="1255422" y="1955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65293-BE7E-7644-8A81-0AA81564E8D1}"/>
              </a:ext>
            </a:extLst>
          </p:cNvPr>
          <p:cNvSpPr txBox="1"/>
          <p:nvPr/>
        </p:nvSpPr>
        <p:spPr>
          <a:xfrm>
            <a:off x="3712289" y="62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0FD9C-97D6-7943-AADF-E4688BC339DD}"/>
              </a:ext>
            </a:extLst>
          </p:cNvPr>
          <p:cNvSpPr txBox="1"/>
          <p:nvPr/>
        </p:nvSpPr>
        <p:spPr>
          <a:xfrm>
            <a:off x="3378506" y="2088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081154-B0B1-614D-AD62-AFE3A2451963}"/>
              </a:ext>
            </a:extLst>
          </p:cNvPr>
          <p:cNvSpPr txBox="1"/>
          <p:nvPr/>
        </p:nvSpPr>
        <p:spPr>
          <a:xfrm>
            <a:off x="9496055" y="724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ACCEC0-64E2-0843-8010-66BF85AFB81A}"/>
              </a:ext>
            </a:extLst>
          </p:cNvPr>
          <p:cNvSpPr txBox="1"/>
          <p:nvPr/>
        </p:nvSpPr>
        <p:spPr>
          <a:xfrm>
            <a:off x="6809890" y="215528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35F3B7-5655-594C-8804-41B5FBC13BD6}"/>
              </a:ext>
            </a:extLst>
          </p:cNvPr>
          <p:cNvSpPr txBox="1"/>
          <p:nvPr/>
        </p:nvSpPr>
        <p:spPr>
          <a:xfrm>
            <a:off x="7766742" y="218499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FEC98-1F2C-7B4E-BA78-0AC39F631324}"/>
              </a:ext>
            </a:extLst>
          </p:cNvPr>
          <p:cNvSpPr txBox="1"/>
          <p:nvPr/>
        </p:nvSpPr>
        <p:spPr>
          <a:xfrm>
            <a:off x="7119487" y="3162443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08ABF2-5CFE-4B4B-A4FF-5E9232208E3D}"/>
              </a:ext>
            </a:extLst>
          </p:cNvPr>
          <p:cNvSpPr txBox="1"/>
          <p:nvPr/>
        </p:nvSpPr>
        <p:spPr>
          <a:xfrm>
            <a:off x="7720718" y="2751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8ACFD-44DB-6846-BF3C-4A26BF03345B}"/>
              </a:ext>
            </a:extLst>
          </p:cNvPr>
          <p:cNvSpPr txBox="1"/>
          <p:nvPr/>
        </p:nvSpPr>
        <p:spPr>
          <a:xfrm>
            <a:off x="5437697" y="2762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307869-B034-4E41-B7F6-6F58C282CCB4}"/>
              </a:ext>
            </a:extLst>
          </p:cNvPr>
          <p:cNvSpPr txBox="1"/>
          <p:nvPr/>
        </p:nvSpPr>
        <p:spPr>
          <a:xfrm>
            <a:off x="4868721" y="2523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54EDE4-A10D-8041-8D27-4CD7C6680D72}"/>
              </a:ext>
            </a:extLst>
          </p:cNvPr>
          <p:cNvSpPr txBox="1"/>
          <p:nvPr/>
        </p:nvSpPr>
        <p:spPr>
          <a:xfrm>
            <a:off x="3625022" y="26780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D2D37F-CB9B-A540-BDC8-34229B6F72E8}"/>
              </a:ext>
            </a:extLst>
          </p:cNvPr>
          <p:cNvSpPr txBox="1"/>
          <p:nvPr/>
        </p:nvSpPr>
        <p:spPr>
          <a:xfrm>
            <a:off x="2567842" y="2793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6C3CE2-3164-9A41-9C0D-B36AAB9DD33A}"/>
              </a:ext>
            </a:extLst>
          </p:cNvPr>
          <p:cNvSpPr txBox="1"/>
          <p:nvPr/>
        </p:nvSpPr>
        <p:spPr>
          <a:xfrm>
            <a:off x="1071392" y="2493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B5B6C7-22E0-774E-A3FE-42EE6AC35744}"/>
              </a:ext>
            </a:extLst>
          </p:cNvPr>
          <p:cNvSpPr txBox="1"/>
          <p:nvPr/>
        </p:nvSpPr>
        <p:spPr>
          <a:xfrm>
            <a:off x="1600218" y="2498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173F9A-D917-4249-B803-3F432EE4B22E}"/>
              </a:ext>
            </a:extLst>
          </p:cNvPr>
          <p:cNvSpPr txBox="1"/>
          <p:nvPr/>
        </p:nvSpPr>
        <p:spPr>
          <a:xfrm>
            <a:off x="3323336" y="3304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607BF3-19EC-EC4F-904B-C00B62164E9D}"/>
              </a:ext>
            </a:extLst>
          </p:cNvPr>
          <p:cNvSpPr txBox="1"/>
          <p:nvPr/>
        </p:nvSpPr>
        <p:spPr>
          <a:xfrm>
            <a:off x="4943162" y="1635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7C6E04-5452-FA4C-9A13-7AA7C295DE66}"/>
              </a:ext>
            </a:extLst>
          </p:cNvPr>
          <p:cNvSpPr txBox="1"/>
          <p:nvPr/>
        </p:nvSpPr>
        <p:spPr>
          <a:xfrm>
            <a:off x="5206687" y="3423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6A17D-0E0C-E542-BC03-0C323A1F1C2E}"/>
              </a:ext>
            </a:extLst>
          </p:cNvPr>
          <p:cNvSpPr txBox="1"/>
          <p:nvPr/>
        </p:nvSpPr>
        <p:spPr>
          <a:xfrm>
            <a:off x="7615899" y="1192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FE8199-D9C6-494C-A702-A552E8075760}"/>
              </a:ext>
            </a:extLst>
          </p:cNvPr>
          <p:cNvSpPr txBox="1"/>
          <p:nvPr/>
        </p:nvSpPr>
        <p:spPr>
          <a:xfrm>
            <a:off x="8611834" y="348430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A0FDBF-AE98-6F48-BF8B-A04D92E74DF7}"/>
              </a:ext>
            </a:extLst>
          </p:cNvPr>
          <p:cNvSpPr txBox="1"/>
          <p:nvPr/>
        </p:nvSpPr>
        <p:spPr>
          <a:xfrm>
            <a:off x="9210438" y="2267422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</p:spTree>
    <p:extLst>
      <p:ext uri="{BB962C8B-B14F-4D97-AF65-F5344CB8AC3E}">
        <p14:creationId xmlns:p14="http://schemas.microsoft.com/office/powerpoint/2010/main" val="3613552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7042785" y="232471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4B893-B892-2C4A-9B82-48DD531958F8}"/>
              </a:ext>
            </a:extLst>
          </p:cNvPr>
          <p:cNvSpPr txBox="1"/>
          <p:nvPr/>
        </p:nvSpPr>
        <p:spPr>
          <a:xfrm>
            <a:off x="647700" y="539751"/>
            <a:ext cx="92365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PODEM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403C-9C17-6745-AA29-BE55309754A5}"/>
              </a:ext>
            </a:extLst>
          </p:cNvPr>
          <p:cNvSpPr txBox="1"/>
          <p:nvPr/>
        </p:nvSpPr>
        <p:spPr>
          <a:xfrm>
            <a:off x="7164146" y="2110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C6AF6-95E3-4047-B443-5928EBCB4331}"/>
              </a:ext>
            </a:extLst>
          </p:cNvPr>
          <p:cNvSpPr txBox="1"/>
          <p:nvPr/>
        </p:nvSpPr>
        <p:spPr>
          <a:xfrm>
            <a:off x="7126979" y="1560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1B843-9EC5-F448-9202-42FAAC9D6B8E}"/>
              </a:ext>
            </a:extLst>
          </p:cNvPr>
          <p:cNvSpPr txBox="1"/>
          <p:nvPr/>
        </p:nvSpPr>
        <p:spPr>
          <a:xfrm>
            <a:off x="6741099" y="1135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D5C7C-D94E-1949-8995-EEE433F5A36D}"/>
              </a:ext>
            </a:extLst>
          </p:cNvPr>
          <p:cNvSpPr txBox="1"/>
          <p:nvPr/>
        </p:nvSpPr>
        <p:spPr>
          <a:xfrm>
            <a:off x="5075851" y="99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816F61-6DA8-484A-9A3C-C0410162E472}"/>
              </a:ext>
            </a:extLst>
          </p:cNvPr>
          <p:cNvSpPr txBox="1"/>
          <p:nvPr/>
        </p:nvSpPr>
        <p:spPr>
          <a:xfrm>
            <a:off x="3061031" y="1559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A9154-B207-BA40-B147-DAE9F67480A2}"/>
              </a:ext>
            </a:extLst>
          </p:cNvPr>
          <p:cNvSpPr txBox="1"/>
          <p:nvPr/>
        </p:nvSpPr>
        <p:spPr>
          <a:xfrm>
            <a:off x="2945805" y="2079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F0785-1219-BE40-9339-33304C5406BC}"/>
              </a:ext>
            </a:extLst>
          </p:cNvPr>
          <p:cNvSpPr txBox="1"/>
          <p:nvPr/>
        </p:nvSpPr>
        <p:spPr>
          <a:xfrm>
            <a:off x="1255422" y="1955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65293-BE7E-7644-8A81-0AA81564E8D1}"/>
              </a:ext>
            </a:extLst>
          </p:cNvPr>
          <p:cNvSpPr txBox="1"/>
          <p:nvPr/>
        </p:nvSpPr>
        <p:spPr>
          <a:xfrm>
            <a:off x="3712289" y="62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0FD9C-97D6-7943-AADF-E4688BC339DD}"/>
              </a:ext>
            </a:extLst>
          </p:cNvPr>
          <p:cNvSpPr txBox="1"/>
          <p:nvPr/>
        </p:nvSpPr>
        <p:spPr>
          <a:xfrm>
            <a:off x="3378506" y="2088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081154-B0B1-614D-AD62-AFE3A2451963}"/>
              </a:ext>
            </a:extLst>
          </p:cNvPr>
          <p:cNvSpPr txBox="1"/>
          <p:nvPr/>
        </p:nvSpPr>
        <p:spPr>
          <a:xfrm>
            <a:off x="9496055" y="724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ACCEC0-64E2-0843-8010-66BF85AFB81A}"/>
              </a:ext>
            </a:extLst>
          </p:cNvPr>
          <p:cNvSpPr txBox="1"/>
          <p:nvPr/>
        </p:nvSpPr>
        <p:spPr>
          <a:xfrm>
            <a:off x="6809890" y="215528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35F3B7-5655-594C-8804-41B5FBC13BD6}"/>
              </a:ext>
            </a:extLst>
          </p:cNvPr>
          <p:cNvSpPr txBox="1"/>
          <p:nvPr/>
        </p:nvSpPr>
        <p:spPr>
          <a:xfrm>
            <a:off x="7766742" y="218499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FEC98-1F2C-7B4E-BA78-0AC39F631324}"/>
              </a:ext>
            </a:extLst>
          </p:cNvPr>
          <p:cNvSpPr txBox="1"/>
          <p:nvPr/>
        </p:nvSpPr>
        <p:spPr>
          <a:xfrm>
            <a:off x="7119487" y="3162443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08ABF2-5CFE-4B4B-A4FF-5E9232208E3D}"/>
              </a:ext>
            </a:extLst>
          </p:cNvPr>
          <p:cNvSpPr txBox="1"/>
          <p:nvPr/>
        </p:nvSpPr>
        <p:spPr>
          <a:xfrm>
            <a:off x="7720718" y="2751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8ACFD-44DB-6846-BF3C-4A26BF03345B}"/>
              </a:ext>
            </a:extLst>
          </p:cNvPr>
          <p:cNvSpPr txBox="1"/>
          <p:nvPr/>
        </p:nvSpPr>
        <p:spPr>
          <a:xfrm>
            <a:off x="5437697" y="2762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307869-B034-4E41-B7F6-6F58C282CCB4}"/>
              </a:ext>
            </a:extLst>
          </p:cNvPr>
          <p:cNvSpPr txBox="1"/>
          <p:nvPr/>
        </p:nvSpPr>
        <p:spPr>
          <a:xfrm>
            <a:off x="4868721" y="2523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54EDE4-A10D-8041-8D27-4CD7C6680D72}"/>
              </a:ext>
            </a:extLst>
          </p:cNvPr>
          <p:cNvSpPr txBox="1"/>
          <p:nvPr/>
        </p:nvSpPr>
        <p:spPr>
          <a:xfrm>
            <a:off x="3625022" y="26780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D2D37F-CB9B-A540-BDC8-34229B6F72E8}"/>
              </a:ext>
            </a:extLst>
          </p:cNvPr>
          <p:cNvSpPr txBox="1"/>
          <p:nvPr/>
        </p:nvSpPr>
        <p:spPr>
          <a:xfrm>
            <a:off x="2567842" y="2793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6C3CE2-3164-9A41-9C0D-B36AAB9DD33A}"/>
              </a:ext>
            </a:extLst>
          </p:cNvPr>
          <p:cNvSpPr txBox="1"/>
          <p:nvPr/>
        </p:nvSpPr>
        <p:spPr>
          <a:xfrm>
            <a:off x="1071392" y="2493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B5B6C7-22E0-774E-A3FE-42EE6AC35744}"/>
              </a:ext>
            </a:extLst>
          </p:cNvPr>
          <p:cNvSpPr txBox="1"/>
          <p:nvPr/>
        </p:nvSpPr>
        <p:spPr>
          <a:xfrm>
            <a:off x="1600218" y="2498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173F9A-D917-4249-B803-3F432EE4B22E}"/>
              </a:ext>
            </a:extLst>
          </p:cNvPr>
          <p:cNvSpPr txBox="1"/>
          <p:nvPr/>
        </p:nvSpPr>
        <p:spPr>
          <a:xfrm>
            <a:off x="3323336" y="3304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607BF3-19EC-EC4F-904B-C00B62164E9D}"/>
              </a:ext>
            </a:extLst>
          </p:cNvPr>
          <p:cNvSpPr txBox="1"/>
          <p:nvPr/>
        </p:nvSpPr>
        <p:spPr>
          <a:xfrm>
            <a:off x="4943162" y="1635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7C6E04-5452-FA4C-9A13-7AA7C295DE66}"/>
              </a:ext>
            </a:extLst>
          </p:cNvPr>
          <p:cNvSpPr txBox="1"/>
          <p:nvPr/>
        </p:nvSpPr>
        <p:spPr>
          <a:xfrm>
            <a:off x="5206687" y="3423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6A17D-0E0C-E542-BC03-0C323A1F1C2E}"/>
              </a:ext>
            </a:extLst>
          </p:cNvPr>
          <p:cNvSpPr txBox="1"/>
          <p:nvPr/>
        </p:nvSpPr>
        <p:spPr>
          <a:xfrm>
            <a:off x="7615899" y="1192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FE8199-D9C6-494C-A702-A552E8075760}"/>
              </a:ext>
            </a:extLst>
          </p:cNvPr>
          <p:cNvSpPr txBox="1"/>
          <p:nvPr/>
        </p:nvSpPr>
        <p:spPr>
          <a:xfrm>
            <a:off x="8611834" y="348430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A0FDBF-AE98-6F48-BF8B-A04D92E74DF7}"/>
              </a:ext>
            </a:extLst>
          </p:cNvPr>
          <p:cNvSpPr txBox="1"/>
          <p:nvPr/>
        </p:nvSpPr>
        <p:spPr>
          <a:xfrm>
            <a:off x="9210438" y="2267422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454908-7C0E-D244-A95F-84F48EA1F2C6}"/>
              </a:ext>
            </a:extLst>
          </p:cNvPr>
          <p:cNvSpPr txBox="1"/>
          <p:nvPr/>
        </p:nvSpPr>
        <p:spPr>
          <a:xfrm>
            <a:off x="1001736" y="4949135"/>
            <a:ext cx="633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error is at the output</a:t>
            </a:r>
          </a:p>
          <a:p>
            <a:r>
              <a:rPr lang="en-US" b="1" dirty="0">
                <a:solidFill>
                  <a:srgbClr val="FF0000"/>
                </a:solidFill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214554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7042785" y="232471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97764" y="2249035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368A82-1C01-6343-B42E-41904A1292F7}"/>
              </a:ext>
            </a:extLst>
          </p:cNvPr>
          <p:cNvSpPr txBox="1"/>
          <p:nvPr/>
        </p:nvSpPr>
        <p:spPr>
          <a:xfrm>
            <a:off x="2209800" y="5422900"/>
            <a:ext cx="63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Gate are shown using the letter representing their output. </a:t>
            </a:r>
          </a:p>
        </p:txBody>
      </p:sp>
    </p:spTree>
    <p:extLst>
      <p:ext uri="{BB962C8B-B14F-4D97-AF65-F5344CB8AC3E}">
        <p14:creationId xmlns:p14="http://schemas.microsoft.com/office/powerpoint/2010/main" val="394628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7042785" y="232471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4B893-B892-2C4A-9B82-48DD531958F8}"/>
              </a:ext>
            </a:extLst>
          </p:cNvPr>
          <p:cNvSpPr txBox="1"/>
          <p:nvPr/>
        </p:nvSpPr>
        <p:spPr>
          <a:xfrm>
            <a:off x="647700" y="539751"/>
            <a:ext cx="92365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PODEM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403C-9C17-6745-AA29-BE55309754A5}"/>
              </a:ext>
            </a:extLst>
          </p:cNvPr>
          <p:cNvSpPr txBox="1"/>
          <p:nvPr/>
        </p:nvSpPr>
        <p:spPr>
          <a:xfrm>
            <a:off x="7164146" y="2110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C6AF6-95E3-4047-B443-5928EBCB4331}"/>
              </a:ext>
            </a:extLst>
          </p:cNvPr>
          <p:cNvSpPr txBox="1"/>
          <p:nvPr/>
        </p:nvSpPr>
        <p:spPr>
          <a:xfrm>
            <a:off x="7126979" y="1560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1B843-9EC5-F448-9202-42FAAC9D6B8E}"/>
              </a:ext>
            </a:extLst>
          </p:cNvPr>
          <p:cNvSpPr txBox="1"/>
          <p:nvPr/>
        </p:nvSpPr>
        <p:spPr>
          <a:xfrm>
            <a:off x="6741099" y="1135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D5C7C-D94E-1949-8995-EEE433F5A36D}"/>
              </a:ext>
            </a:extLst>
          </p:cNvPr>
          <p:cNvSpPr txBox="1"/>
          <p:nvPr/>
        </p:nvSpPr>
        <p:spPr>
          <a:xfrm>
            <a:off x="5075851" y="99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816F61-6DA8-484A-9A3C-C0410162E472}"/>
              </a:ext>
            </a:extLst>
          </p:cNvPr>
          <p:cNvSpPr txBox="1"/>
          <p:nvPr/>
        </p:nvSpPr>
        <p:spPr>
          <a:xfrm>
            <a:off x="3061031" y="1559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A9154-B207-BA40-B147-DAE9F67480A2}"/>
              </a:ext>
            </a:extLst>
          </p:cNvPr>
          <p:cNvSpPr txBox="1"/>
          <p:nvPr/>
        </p:nvSpPr>
        <p:spPr>
          <a:xfrm>
            <a:off x="2945805" y="2079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F0785-1219-BE40-9339-33304C5406BC}"/>
              </a:ext>
            </a:extLst>
          </p:cNvPr>
          <p:cNvSpPr txBox="1"/>
          <p:nvPr/>
        </p:nvSpPr>
        <p:spPr>
          <a:xfrm>
            <a:off x="1255422" y="1955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65293-BE7E-7644-8A81-0AA81564E8D1}"/>
              </a:ext>
            </a:extLst>
          </p:cNvPr>
          <p:cNvSpPr txBox="1"/>
          <p:nvPr/>
        </p:nvSpPr>
        <p:spPr>
          <a:xfrm>
            <a:off x="3712289" y="62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0FD9C-97D6-7943-AADF-E4688BC339DD}"/>
              </a:ext>
            </a:extLst>
          </p:cNvPr>
          <p:cNvSpPr txBox="1"/>
          <p:nvPr/>
        </p:nvSpPr>
        <p:spPr>
          <a:xfrm>
            <a:off x="3378506" y="2088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081154-B0B1-614D-AD62-AFE3A2451963}"/>
              </a:ext>
            </a:extLst>
          </p:cNvPr>
          <p:cNvSpPr txBox="1"/>
          <p:nvPr/>
        </p:nvSpPr>
        <p:spPr>
          <a:xfrm>
            <a:off x="9496055" y="724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ACCEC0-64E2-0843-8010-66BF85AFB81A}"/>
              </a:ext>
            </a:extLst>
          </p:cNvPr>
          <p:cNvSpPr txBox="1"/>
          <p:nvPr/>
        </p:nvSpPr>
        <p:spPr>
          <a:xfrm>
            <a:off x="6809890" y="215528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35F3B7-5655-594C-8804-41B5FBC13BD6}"/>
              </a:ext>
            </a:extLst>
          </p:cNvPr>
          <p:cNvSpPr txBox="1"/>
          <p:nvPr/>
        </p:nvSpPr>
        <p:spPr>
          <a:xfrm>
            <a:off x="7766742" y="218499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FEC98-1F2C-7B4E-BA78-0AC39F631324}"/>
              </a:ext>
            </a:extLst>
          </p:cNvPr>
          <p:cNvSpPr txBox="1"/>
          <p:nvPr/>
        </p:nvSpPr>
        <p:spPr>
          <a:xfrm>
            <a:off x="7119487" y="3162443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08ABF2-5CFE-4B4B-A4FF-5E9232208E3D}"/>
              </a:ext>
            </a:extLst>
          </p:cNvPr>
          <p:cNvSpPr txBox="1"/>
          <p:nvPr/>
        </p:nvSpPr>
        <p:spPr>
          <a:xfrm>
            <a:off x="7720718" y="2751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8ACFD-44DB-6846-BF3C-4A26BF03345B}"/>
              </a:ext>
            </a:extLst>
          </p:cNvPr>
          <p:cNvSpPr txBox="1"/>
          <p:nvPr/>
        </p:nvSpPr>
        <p:spPr>
          <a:xfrm>
            <a:off x="5437697" y="2762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307869-B034-4E41-B7F6-6F58C282CCB4}"/>
              </a:ext>
            </a:extLst>
          </p:cNvPr>
          <p:cNvSpPr txBox="1"/>
          <p:nvPr/>
        </p:nvSpPr>
        <p:spPr>
          <a:xfrm>
            <a:off x="4868721" y="2523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54EDE4-A10D-8041-8D27-4CD7C6680D72}"/>
              </a:ext>
            </a:extLst>
          </p:cNvPr>
          <p:cNvSpPr txBox="1"/>
          <p:nvPr/>
        </p:nvSpPr>
        <p:spPr>
          <a:xfrm>
            <a:off x="3625022" y="26780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D2D37F-CB9B-A540-BDC8-34229B6F72E8}"/>
              </a:ext>
            </a:extLst>
          </p:cNvPr>
          <p:cNvSpPr txBox="1"/>
          <p:nvPr/>
        </p:nvSpPr>
        <p:spPr>
          <a:xfrm>
            <a:off x="2567842" y="2793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6C3CE2-3164-9A41-9C0D-B36AAB9DD33A}"/>
              </a:ext>
            </a:extLst>
          </p:cNvPr>
          <p:cNvSpPr txBox="1"/>
          <p:nvPr/>
        </p:nvSpPr>
        <p:spPr>
          <a:xfrm>
            <a:off x="1071392" y="2493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B5B6C7-22E0-774E-A3FE-42EE6AC35744}"/>
              </a:ext>
            </a:extLst>
          </p:cNvPr>
          <p:cNvSpPr txBox="1"/>
          <p:nvPr/>
        </p:nvSpPr>
        <p:spPr>
          <a:xfrm>
            <a:off x="1600218" y="2498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173F9A-D917-4249-B803-3F432EE4B22E}"/>
              </a:ext>
            </a:extLst>
          </p:cNvPr>
          <p:cNvSpPr txBox="1"/>
          <p:nvPr/>
        </p:nvSpPr>
        <p:spPr>
          <a:xfrm>
            <a:off x="3323336" y="3304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607BF3-19EC-EC4F-904B-C00B62164E9D}"/>
              </a:ext>
            </a:extLst>
          </p:cNvPr>
          <p:cNvSpPr txBox="1"/>
          <p:nvPr/>
        </p:nvSpPr>
        <p:spPr>
          <a:xfrm>
            <a:off x="4943162" y="1635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7C6E04-5452-FA4C-9A13-7AA7C295DE66}"/>
              </a:ext>
            </a:extLst>
          </p:cNvPr>
          <p:cNvSpPr txBox="1"/>
          <p:nvPr/>
        </p:nvSpPr>
        <p:spPr>
          <a:xfrm>
            <a:off x="5206687" y="3423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6A17D-0E0C-E542-BC03-0C323A1F1C2E}"/>
              </a:ext>
            </a:extLst>
          </p:cNvPr>
          <p:cNvSpPr txBox="1"/>
          <p:nvPr/>
        </p:nvSpPr>
        <p:spPr>
          <a:xfrm>
            <a:off x="7615899" y="1192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FE8199-D9C6-494C-A702-A552E8075760}"/>
              </a:ext>
            </a:extLst>
          </p:cNvPr>
          <p:cNvSpPr txBox="1"/>
          <p:nvPr/>
        </p:nvSpPr>
        <p:spPr>
          <a:xfrm>
            <a:off x="8611834" y="348430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A0FDBF-AE98-6F48-BF8B-A04D92E74DF7}"/>
              </a:ext>
            </a:extLst>
          </p:cNvPr>
          <p:cNvSpPr txBox="1"/>
          <p:nvPr/>
        </p:nvSpPr>
        <p:spPr>
          <a:xfrm>
            <a:off x="9210438" y="2267422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454908-7C0E-D244-A95F-84F48EA1F2C6}"/>
              </a:ext>
            </a:extLst>
          </p:cNvPr>
          <p:cNvSpPr txBox="1"/>
          <p:nvPr/>
        </p:nvSpPr>
        <p:spPr>
          <a:xfrm>
            <a:off x="1001736" y="4949135"/>
            <a:ext cx="633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error is at the output</a:t>
            </a:r>
          </a:p>
          <a:p>
            <a:r>
              <a:rPr lang="en-US" b="1" dirty="0">
                <a:solidFill>
                  <a:srgbClr val="FF0000"/>
                </a:solidFill>
              </a:rPr>
              <a:t>SUCCESS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9EFB5-1F6F-B148-BBB4-40E8C54381E7}"/>
              </a:ext>
            </a:extLst>
          </p:cNvPr>
          <p:cNvSpPr txBox="1"/>
          <p:nvPr/>
        </p:nvSpPr>
        <p:spPr>
          <a:xfrm>
            <a:off x="5665818" y="5238748"/>
            <a:ext cx="2084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 = {0, 0, X}</a:t>
            </a:r>
          </a:p>
        </p:txBody>
      </p:sp>
    </p:spTree>
    <p:extLst>
      <p:ext uri="{BB962C8B-B14F-4D97-AF65-F5344CB8AC3E}">
        <p14:creationId xmlns:p14="http://schemas.microsoft.com/office/powerpoint/2010/main" val="408935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7042785" y="232471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80BD68-E08F-F141-B9C3-4E6049ED20D7}"/>
              </a:ext>
            </a:extLst>
          </p:cNvPr>
          <p:cNvSpPr txBox="1"/>
          <p:nvPr/>
        </p:nvSpPr>
        <p:spPr>
          <a:xfrm>
            <a:off x="647700" y="539751"/>
            <a:ext cx="106792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PODEM()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25BBA-E9A5-D246-87AE-25A7C0BEAA7F}"/>
              </a:ext>
            </a:extLst>
          </p:cNvPr>
          <p:cNvSpPr txBox="1"/>
          <p:nvPr/>
        </p:nvSpPr>
        <p:spPr>
          <a:xfrm>
            <a:off x="2209800" y="5422900"/>
            <a:ext cx="63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initial values are considered X, including the faulty node. </a:t>
            </a:r>
          </a:p>
        </p:txBody>
      </p:sp>
    </p:spTree>
    <p:extLst>
      <p:ext uri="{BB962C8B-B14F-4D97-AF65-F5344CB8AC3E}">
        <p14:creationId xmlns:p14="http://schemas.microsoft.com/office/powerpoint/2010/main" val="73712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7042785" y="232471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4B893-B892-2C4A-9B82-48DD531958F8}"/>
              </a:ext>
            </a:extLst>
          </p:cNvPr>
          <p:cNvSpPr txBox="1"/>
          <p:nvPr/>
        </p:nvSpPr>
        <p:spPr>
          <a:xfrm>
            <a:off x="647700" y="539751"/>
            <a:ext cx="123732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Objective()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2AA1B-8196-5343-B809-3FABF400EAC9}"/>
              </a:ext>
            </a:extLst>
          </p:cNvPr>
          <p:cNvSpPr txBox="1"/>
          <p:nvPr/>
        </p:nvSpPr>
        <p:spPr>
          <a:xfrm>
            <a:off x="1001736" y="4949135"/>
            <a:ext cx="633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Fault: INV_s SS@1, current value of INV_s = X</a:t>
            </a:r>
          </a:p>
          <a:p>
            <a:r>
              <a:rPr lang="en-US" dirty="0"/>
              <a:t>Objective: {INV_s, 0}</a:t>
            </a:r>
          </a:p>
        </p:txBody>
      </p:sp>
    </p:spTree>
    <p:extLst>
      <p:ext uri="{BB962C8B-B14F-4D97-AF65-F5344CB8AC3E}">
        <p14:creationId xmlns:p14="http://schemas.microsoft.com/office/powerpoint/2010/main" val="179680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7042785" y="232471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4B893-B892-2C4A-9B82-48DD531958F8}"/>
              </a:ext>
            </a:extLst>
          </p:cNvPr>
          <p:cNvSpPr txBox="1"/>
          <p:nvPr/>
        </p:nvSpPr>
        <p:spPr>
          <a:xfrm>
            <a:off x="647700" y="539751"/>
            <a:ext cx="206357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Backtrace(INV_S,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403C-9C17-6745-AA29-BE55309754A5}"/>
              </a:ext>
            </a:extLst>
          </p:cNvPr>
          <p:cNvSpPr txBox="1"/>
          <p:nvPr/>
        </p:nvSpPr>
        <p:spPr>
          <a:xfrm>
            <a:off x="7164146" y="2110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D6505-FA6D-7746-972A-76564808A05E}"/>
              </a:ext>
            </a:extLst>
          </p:cNvPr>
          <p:cNvSpPr txBox="1"/>
          <p:nvPr/>
        </p:nvSpPr>
        <p:spPr>
          <a:xfrm>
            <a:off x="6809890" y="215528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C12A6-9D82-B64B-8199-2E928DF57C8A}"/>
              </a:ext>
            </a:extLst>
          </p:cNvPr>
          <p:cNvSpPr txBox="1"/>
          <p:nvPr/>
        </p:nvSpPr>
        <p:spPr>
          <a:xfrm>
            <a:off x="7766742" y="218499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86D58-E342-C04A-92F9-F5F6C350918C}"/>
              </a:ext>
            </a:extLst>
          </p:cNvPr>
          <p:cNvSpPr txBox="1"/>
          <p:nvPr/>
        </p:nvSpPr>
        <p:spPr>
          <a:xfrm>
            <a:off x="7119487" y="3162443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5C9B34E-781B-5E43-A175-6C90EDA37DE8}"/>
              </a:ext>
            </a:extLst>
          </p:cNvPr>
          <p:cNvSpPr/>
          <p:nvPr/>
        </p:nvSpPr>
        <p:spPr>
          <a:xfrm rot="16200000">
            <a:off x="7245848" y="2059876"/>
            <a:ext cx="511913" cy="190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7042785" y="232471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4B893-B892-2C4A-9B82-48DD531958F8}"/>
              </a:ext>
            </a:extLst>
          </p:cNvPr>
          <p:cNvSpPr txBox="1"/>
          <p:nvPr/>
        </p:nvSpPr>
        <p:spPr>
          <a:xfrm>
            <a:off x="647700" y="539751"/>
            <a:ext cx="206357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Backtrace(INV_S,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403C-9C17-6745-AA29-BE55309754A5}"/>
              </a:ext>
            </a:extLst>
          </p:cNvPr>
          <p:cNvSpPr txBox="1"/>
          <p:nvPr/>
        </p:nvSpPr>
        <p:spPr>
          <a:xfrm>
            <a:off x="7164146" y="2110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C6AF6-95E3-4047-B443-5928EBCB4331}"/>
              </a:ext>
            </a:extLst>
          </p:cNvPr>
          <p:cNvSpPr txBox="1"/>
          <p:nvPr/>
        </p:nvSpPr>
        <p:spPr>
          <a:xfrm>
            <a:off x="7126979" y="1560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1B843-9EC5-F448-9202-42FAAC9D6B8E}"/>
              </a:ext>
            </a:extLst>
          </p:cNvPr>
          <p:cNvSpPr txBox="1"/>
          <p:nvPr/>
        </p:nvSpPr>
        <p:spPr>
          <a:xfrm>
            <a:off x="6741099" y="1135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E6BDC-784E-2E46-BC2C-0B79B857FE50}"/>
              </a:ext>
            </a:extLst>
          </p:cNvPr>
          <p:cNvSpPr txBox="1"/>
          <p:nvPr/>
        </p:nvSpPr>
        <p:spPr>
          <a:xfrm>
            <a:off x="6809890" y="215528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178292-DAC7-FF48-A3E4-CA6032E86A50}"/>
              </a:ext>
            </a:extLst>
          </p:cNvPr>
          <p:cNvSpPr txBox="1"/>
          <p:nvPr/>
        </p:nvSpPr>
        <p:spPr>
          <a:xfrm>
            <a:off x="7766742" y="218499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12B65-2BE3-B947-842B-5ABE2770F9B6}"/>
              </a:ext>
            </a:extLst>
          </p:cNvPr>
          <p:cNvSpPr txBox="1"/>
          <p:nvPr/>
        </p:nvSpPr>
        <p:spPr>
          <a:xfrm>
            <a:off x="7119487" y="3162443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</p:spTree>
    <p:extLst>
      <p:ext uri="{BB962C8B-B14F-4D97-AF65-F5344CB8AC3E}">
        <p14:creationId xmlns:p14="http://schemas.microsoft.com/office/powerpoint/2010/main" val="281497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7042785" y="232471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4B893-B892-2C4A-9B82-48DD531958F8}"/>
              </a:ext>
            </a:extLst>
          </p:cNvPr>
          <p:cNvSpPr txBox="1"/>
          <p:nvPr/>
        </p:nvSpPr>
        <p:spPr>
          <a:xfrm>
            <a:off x="647700" y="539751"/>
            <a:ext cx="206357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Backtrace(INV_S,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403C-9C17-6745-AA29-BE55309754A5}"/>
              </a:ext>
            </a:extLst>
          </p:cNvPr>
          <p:cNvSpPr txBox="1"/>
          <p:nvPr/>
        </p:nvSpPr>
        <p:spPr>
          <a:xfrm>
            <a:off x="7164146" y="2110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C6AF6-95E3-4047-B443-5928EBCB4331}"/>
              </a:ext>
            </a:extLst>
          </p:cNvPr>
          <p:cNvSpPr txBox="1"/>
          <p:nvPr/>
        </p:nvSpPr>
        <p:spPr>
          <a:xfrm>
            <a:off x="7126979" y="1560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1B843-9EC5-F448-9202-42FAAC9D6B8E}"/>
              </a:ext>
            </a:extLst>
          </p:cNvPr>
          <p:cNvSpPr txBox="1"/>
          <p:nvPr/>
        </p:nvSpPr>
        <p:spPr>
          <a:xfrm>
            <a:off x="6741099" y="1135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D5C7C-D94E-1949-8995-EEE433F5A36D}"/>
              </a:ext>
            </a:extLst>
          </p:cNvPr>
          <p:cNvSpPr txBox="1"/>
          <p:nvPr/>
        </p:nvSpPr>
        <p:spPr>
          <a:xfrm>
            <a:off x="5075851" y="99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401FC3-7A5C-B54E-89A3-E88283F4055A}"/>
              </a:ext>
            </a:extLst>
          </p:cNvPr>
          <p:cNvSpPr txBox="1"/>
          <p:nvPr/>
        </p:nvSpPr>
        <p:spPr>
          <a:xfrm>
            <a:off x="6809890" y="215528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F7CAC-323D-614D-9226-C222B096C3E6}"/>
              </a:ext>
            </a:extLst>
          </p:cNvPr>
          <p:cNvSpPr txBox="1"/>
          <p:nvPr/>
        </p:nvSpPr>
        <p:spPr>
          <a:xfrm>
            <a:off x="7766742" y="218499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1A505-B0CB-3B47-A40E-36E5791E40E3}"/>
              </a:ext>
            </a:extLst>
          </p:cNvPr>
          <p:cNvSpPr txBox="1"/>
          <p:nvPr/>
        </p:nvSpPr>
        <p:spPr>
          <a:xfrm>
            <a:off x="7119487" y="3162443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</p:spTree>
    <p:extLst>
      <p:ext uri="{BB962C8B-B14F-4D97-AF65-F5344CB8AC3E}">
        <p14:creationId xmlns:p14="http://schemas.microsoft.com/office/powerpoint/2010/main" val="72380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7042785" y="232471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4B893-B892-2C4A-9B82-48DD531958F8}"/>
              </a:ext>
            </a:extLst>
          </p:cNvPr>
          <p:cNvSpPr txBox="1"/>
          <p:nvPr/>
        </p:nvSpPr>
        <p:spPr>
          <a:xfrm>
            <a:off x="647700" y="539751"/>
            <a:ext cx="206357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Backtrace(INV_S,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403C-9C17-6745-AA29-BE55309754A5}"/>
              </a:ext>
            </a:extLst>
          </p:cNvPr>
          <p:cNvSpPr txBox="1"/>
          <p:nvPr/>
        </p:nvSpPr>
        <p:spPr>
          <a:xfrm>
            <a:off x="7164146" y="2110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C6AF6-95E3-4047-B443-5928EBCB4331}"/>
              </a:ext>
            </a:extLst>
          </p:cNvPr>
          <p:cNvSpPr txBox="1"/>
          <p:nvPr/>
        </p:nvSpPr>
        <p:spPr>
          <a:xfrm>
            <a:off x="7126979" y="1560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1B843-9EC5-F448-9202-42FAAC9D6B8E}"/>
              </a:ext>
            </a:extLst>
          </p:cNvPr>
          <p:cNvSpPr txBox="1"/>
          <p:nvPr/>
        </p:nvSpPr>
        <p:spPr>
          <a:xfrm>
            <a:off x="6741099" y="1135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D5C7C-D94E-1949-8995-EEE433F5A36D}"/>
              </a:ext>
            </a:extLst>
          </p:cNvPr>
          <p:cNvSpPr txBox="1"/>
          <p:nvPr/>
        </p:nvSpPr>
        <p:spPr>
          <a:xfrm>
            <a:off x="5075851" y="99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816F61-6DA8-484A-9A3C-C0410162E472}"/>
              </a:ext>
            </a:extLst>
          </p:cNvPr>
          <p:cNvSpPr txBox="1"/>
          <p:nvPr/>
        </p:nvSpPr>
        <p:spPr>
          <a:xfrm>
            <a:off x="3061031" y="1559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A9154-B207-BA40-B147-DAE9F67480A2}"/>
              </a:ext>
            </a:extLst>
          </p:cNvPr>
          <p:cNvSpPr txBox="1"/>
          <p:nvPr/>
        </p:nvSpPr>
        <p:spPr>
          <a:xfrm>
            <a:off x="2945805" y="2079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4494D1-AEA3-B54B-9451-2A7C7B5146B4}"/>
              </a:ext>
            </a:extLst>
          </p:cNvPr>
          <p:cNvSpPr txBox="1"/>
          <p:nvPr/>
        </p:nvSpPr>
        <p:spPr>
          <a:xfrm>
            <a:off x="6809890" y="215528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3B86A-EC19-5341-9F22-084713CC9D6A}"/>
              </a:ext>
            </a:extLst>
          </p:cNvPr>
          <p:cNvSpPr txBox="1"/>
          <p:nvPr/>
        </p:nvSpPr>
        <p:spPr>
          <a:xfrm>
            <a:off x="7766742" y="218499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29141D-B04B-B34F-994F-A896488DF75B}"/>
              </a:ext>
            </a:extLst>
          </p:cNvPr>
          <p:cNvSpPr txBox="1"/>
          <p:nvPr/>
        </p:nvSpPr>
        <p:spPr>
          <a:xfrm>
            <a:off x="7119487" y="3162443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</p:spTree>
    <p:extLst>
      <p:ext uri="{BB962C8B-B14F-4D97-AF65-F5344CB8AC3E}">
        <p14:creationId xmlns:p14="http://schemas.microsoft.com/office/powerpoint/2010/main" val="333515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7042785" y="232471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4B893-B892-2C4A-9B82-48DD531958F8}"/>
              </a:ext>
            </a:extLst>
          </p:cNvPr>
          <p:cNvSpPr txBox="1"/>
          <p:nvPr/>
        </p:nvSpPr>
        <p:spPr>
          <a:xfrm>
            <a:off x="647700" y="539751"/>
            <a:ext cx="206357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Backtrace(INV_S,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403C-9C17-6745-AA29-BE55309754A5}"/>
              </a:ext>
            </a:extLst>
          </p:cNvPr>
          <p:cNvSpPr txBox="1"/>
          <p:nvPr/>
        </p:nvSpPr>
        <p:spPr>
          <a:xfrm>
            <a:off x="7164146" y="2110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C6AF6-95E3-4047-B443-5928EBCB4331}"/>
              </a:ext>
            </a:extLst>
          </p:cNvPr>
          <p:cNvSpPr txBox="1"/>
          <p:nvPr/>
        </p:nvSpPr>
        <p:spPr>
          <a:xfrm>
            <a:off x="7126979" y="1560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1B843-9EC5-F448-9202-42FAAC9D6B8E}"/>
              </a:ext>
            </a:extLst>
          </p:cNvPr>
          <p:cNvSpPr txBox="1"/>
          <p:nvPr/>
        </p:nvSpPr>
        <p:spPr>
          <a:xfrm>
            <a:off x="6741099" y="1135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D5C7C-D94E-1949-8995-EEE433F5A36D}"/>
              </a:ext>
            </a:extLst>
          </p:cNvPr>
          <p:cNvSpPr txBox="1"/>
          <p:nvPr/>
        </p:nvSpPr>
        <p:spPr>
          <a:xfrm>
            <a:off x="5075851" y="99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816F61-6DA8-484A-9A3C-C0410162E472}"/>
              </a:ext>
            </a:extLst>
          </p:cNvPr>
          <p:cNvSpPr txBox="1"/>
          <p:nvPr/>
        </p:nvSpPr>
        <p:spPr>
          <a:xfrm>
            <a:off x="3061031" y="1559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A9154-B207-BA40-B147-DAE9F67480A2}"/>
              </a:ext>
            </a:extLst>
          </p:cNvPr>
          <p:cNvSpPr txBox="1"/>
          <p:nvPr/>
        </p:nvSpPr>
        <p:spPr>
          <a:xfrm>
            <a:off x="2945805" y="2079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F0785-1219-BE40-9339-33304C5406BC}"/>
              </a:ext>
            </a:extLst>
          </p:cNvPr>
          <p:cNvSpPr txBox="1"/>
          <p:nvPr/>
        </p:nvSpPr>
        <p:spPr>
          <a:xfrm>
            <a:off x="1255422" y="1955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72971-77C7-C64E-83E8-73A57B69C22E}"/>
              </a:ext>
            </a:extLst>
          </p:cNvPr>
          <p:cNvSpPr txBox="1"/>
          <p:nvPr/>
        </p:nvSpPr>
        <p:spPr>
          <a:xfrm>
            <a:off x="6809890" y="215528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79735-3D92-E740-94B6-E29A664E7392}"/>
              </a:ext>
            </a:extLst>
          </p:cNvPr>
          <p:cNvSpPr txBox="1"/>
          <p:nvPr/>
        </p:nvSpPr>
        <p:spPr>
          <a:xfrm>
            <a:off x="7766742" y="218499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66001-64E8-B841-B51C-29E2DD7A1455}"/>
              </a:ext>
            </a:extLst>
          </p:cNvPr>
          <p:cNvSpPr txBox="1"/>
          <p:nvPr/>
        </p:nvSpPr>
        <p:spPr>
          <a:xfrm>
            <a:off x="7119487" y="3162443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</p:spTree>
    <p:extLst>
      <p:ext uri="{BB962C8B-B14F-4D97-AF65-F5344CB8AC3E}">
        <p14:creationId xmlns:p14="http://schemas.microsoft.com/office/powerpoint/2010/main" val="350309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533</Words>
  <Application>Microsoft Macintosh PowerPoint</Application>
  <PresentationFormat>Widescreen</PresentationFormat>
  <Paragraphs>266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Abrishami</dc:creator>
  <cp:lastModifiedBy>Mohammad Saeed Abrishami</cp:lastModifiedBy>
  <cp:revision>259</cp:revision>
  <dcterms:created xsi:type="dcterms:W3CDTF">2016-10-11T17:39:01Z</dcterms:created>
  <dcterms:modified xsi:type="dcterms:W3CDTF">2018-10-22T19:33:56Z</dcterms:modified>
</cp:coreProperties>
</file>