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94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65" r:id="rId16"/>
    <p:sldId id="266" r:id="rId17"/>
    <p:sldId id="271" r:id="rId18"/>
    <p:sldId id="273" r:id="rId19"/>
    <p:sldId id="274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6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cao@ecvictor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emma.org/jacoco/" TargetMode="External"/><Relationship Id="rId2" Type="http://schemas.openxmlformats.org/officeDocument/2006/relationships/hyperlink" Target="https://en.wikipedia.org/wiki/EMMA_(code_coverage_tool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igm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Expert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ccao@ecvictor.com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ECV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endParaRPr lang="en-US" dirty="0"/>
          </a:p>
        </p:txBody>
      </p:sp>
      <p:sp>
        <p:nvSpPr>
          <p:cNvPr id="5" name="AutoShape 4" descr="nline image 1"/>
          <p:cNvSpPr>
            <a:spLocks noChangeAspect="1" noChangeArrowheads="1"/>
          </p:cNvSpPr>
          <p:nvPr/>
        </p:nvSpPr>
        <p:spPr bwMode="auto">
          <a:xfrm>
            <a:off x="0" y="0"/>
            <a:ext cx="43053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67902"/>
            <a:ext cx="6348413" cy="3866809"/>
          </a:xfrm>
        </p:spPr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Testing</a:t>
            </a:r>
          </a:p>
          <a:p>
            <a:r>
              <a:rPr lang="en-US" b="1" dirty="0"/>
              <a:t>Types of Software Testing – Complete List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www.testingexcellence.com</a:t>
            </a:r>
            <a:r>
              <a:rPr kumimoji="1" lang="en-US" altLang="zh-CN" dirty="0"/>
              <a:t>/types-of-software-testing-complete-list/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 dirty="0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A tool for test-driven development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– Run once before any of the test methods in the class, public static void</a:t>
            </a:r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 – Run once after all the tests in the class have been run, public static void</a:t>
            </a:r>
          </a:p>
          <a:p>
            <a:r>
              <a:rPr lang="en-US" dirty="0"/>
              <a:t>@Before – Run before @Test, public void</a:t>
            </a:r>
          </a:p>
          <a:p>
            <a:r>
              <a:rPr lang="en-US" dirty="0"/>
              <a:t>@After – Run after @Test, public void</a:t>
            </a:r>
          </a:p>
          <a:p>
            <a:r>
              <a:rPr lang="en-US" dirty="0"/>
              <a:t>@Test – This is the test method to run, public void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/>
              <a:t>Automation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lead, Business Owner.10+ years working experience,  He promoted to senior QA from an intern in</a:t>
            </a:r>
            <a:r>
              <a:rPr lang="zh-CN" altLang="en-US" dirty="0"/>
              <a:t> </a:t>
            </a:r>
            <a:r>
              <a:rPr lang="en-US" altLang="zh-CN" dirty="0"/>
              <a:t>only 3 years.</a:t>
            </a:r>
            <a:r>
              <a:rPr lang="zh-Hans" altLang="en-US"/>
              <a:t> </a:t>
            </a:r>
            <a:r>
              <a:rPr lang="en-US" altLang="zh-CN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IBM</a:t>
            </a:r>
            <a:r>
              <a:rPr lang="zh-CN" altLang="en-US" dirty="0"/>
              <a:t> </a:t>
            </a:r>
            <a:r>
              <a:rPr lang="en-US" altLang="zh-CN" dirty="0"/>
              <a:t>China,</a:t>
            </a:r>
            <a:r>
              <a:rPr lang="zh-CN" altLang="en-US" dirty="0"/>
              <a:t> </a:t>
            </a:r>
            <a:r>
              <a:rPr lang="en-US" altLang="zh-CN" dirty="0"/>
              <a:t>SAP,</a:t>
            </a:r>
            <a:r>
              <a:rPr lang="zh-CN" altLang="en-US" dirty="0"/>
              <a:t> </a:t>
            </a:r>
            <a:r>
              <a:rPr lang="en-US" altLang="zh-CN" dirty="0"/>
              <a:t>Autodesk,</a:t>
            </a:r>
            <a:r>
              <a:rPr lang="zh-CN" altLang="en-US" dirty="0"/>
              <a:t> </a:t>
            </a:r>
            <a:r>
              <a:rPr lang="en-US" altLang="zh-CN" dirty="0"/>
              <a:t>Expedia,</a:t>
            </a:r>
            <a:r>
              <a:rPr lang="zh-CN" altLang="en-US" dirty="0"/>
              <a:t> </a:t>
            </a:r>
            <a:r>
              <a:rPr lang="en-US" altLang="zh-CN" dirty="0" err="1"/>
              <a:t>Paysafe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EMMA (code coverage tool)"/>
              </a:rPr>
              <a:t>EMMA</a:t>
            </a:r>
            <a:endParaRPr lang="en-US" dirty="0"/>
          </a:p>
          <a:p>
            <a:r>
              <a:rPr lang="en-US" dirty="0">
                <a:hlinkClick r:id="rId3"/>
              </a:rPr>
              <a:t>http://www.eclemma.org/jacoco/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3" y="3919310"/>
            <a:ext cx="7989595" cy="18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17568"/>
            <a:ext cx="6348413" cy="3367476"/>
          </a:xfrm>
        </p:spPr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46" y="2160588"/>
            <a:ext cx="6299921" cy="3881437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ECV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 err="1"/>
              <a:t>Ecvictor</a:t>
            </a:r>
            <a:r>
              <a:rPr lang="zh-CN" altLang="en-US" dirty="0"/>
              <a:t> </a:t>
            </a:r>
            <a:r>
              <a:rPr lang="en-US" altLang="zh-CN" dirty="0"/>
              <a:t>Inc.</a:t>
            </a:r>
          </a:p>
          <a:p>
            <a:pPr lvl="1"/>
            <a:r>
              <a:rPr lang="en-US" altLang="zh-CN" dirty="0"/>
              <a:t>ECV</a:t>
            </a:r>
            <a:r>
              <a:rPr lang="zh-CN" altLang="en-US" dirty="0"/>
              <a:t> </a:t>
            </a:r>
            <a:r>
              <a:rPr lang="en-US" altLang="zh-CN" dirty="0"/>
              <a:t>learning---Education</a:t>
            </a:r>
          </a:p>
          <a:p>
            <a:pPr lvl="1"/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2"/>
            <a:r>
              <a:rPr lang="en-US" altLang="zh-CN" dirty="0" err="1"/>
              <a:t>Pinpin</a:t>
            </a:r>
            <a:r>
              <a:rPr lang="zh-CN" altLang="en-US" dirty="0"/>
              <a:t> </a:t>
            </a:r>
            <a:r>
              <a:rPr lang="en-US" altLang="zh-CN" dirty="0"/>
              <a:t>Eat</a:t>
            </a:r>
          </a:p>
          <a:p>
            <a:pPr lvl="2"/>
            <a:r>
              <a:rPr lang="en-US" altLang="zh-CN" dirty="0"/>
              <a:t>Thera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pPr lvl="2"/>
            <a:r>
              <a:rPr lang="en-US" altLang="zh-CN" dirty="0"/>
              <a:t>ECTD</a:t>
            </a:r>
          </a:p>
          <a:p>
            <a:r>
              <a:rPr lang="en-US" altLang="zh-CN" dirty="0"/>
              <a:t>Express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r>
              <a:rPr lang="zh-CN" altLang="en-US" dirty="0"/>
              <a:t> </a:t>
            </a:r>
            <a:r>
              <a:rPr lang="en-US" altLang="zh-CN" dirty="0"/>
              <a:t>Inc.---</a:t>
            </a:r>
            <a:r>
              <a:rPr lang="en-US" altLang="zh-CN" dirty="0" err="1"/>
              <a:t>Cropto</a:t>
            </a:r>
            <a:r>
              <a:rPr lang="zh-CN" altLang="en-US" dirty="0"/>
              <a:t> </a:t>
            </a:r>
            <a:r>
              <a:rPr lang="en-US" altLang="zh-CN" dirty="0"/>
              <a:t>currency</a:t>
            </a:r>
            <a:r>
              <a:rPr lang="zh-CN" altLang="en-US" dirty="0"/>
              <a:t> </a:t>
            </a:r>
            <a:r>
              <a:rPr lang="en-US" altLang="zh-CN" dirty="0"/>
              <a:t>mining</a:t>
            </a:r>
          </a:p>
          <a:p>
            <a:r>
              <a:rPr lang="en-US" altLang="zh-CN" dirty="0"/>
              <a:t>Nebula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</a:p>
          <a:p>
            <a:pPr lvl="2"/>
            <a:r>
              <a:rPr lang="en-US" altLang="zh-CN" dirty="0" err="1"/>
              <a:t>Blockchain</a:t>
            </a:r>
            <a:endParaRPr lang="en-US" altLang="zh-CN" dirty="0"/>
          </a:p>
          <a:p>
            <a:r>
              <a:rPr lang="en-US" altLang="zh-CN" dirty="0"/>
              <a:t>APIGM----</a:t>
            </a:r>
            <a:r>
              <a:rPr lang="zh-CN" altLang="en-US" dirty="0"/>
              <a:t> </a:t>
            </a:r>
            <a:r>
              <a:rPr lang="en-US" b="1" dirty="0">
                <a:hlinkClick r:id="rId2"/>
              </a:rPr>
              <a:t>The IT Professionals Association of Greater Montreal</a:t>
            </a:r>
            <a:endParaRPr lang="en-US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6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6" y="2160588"/>
            <a:ext cx="6011941" cy="3881437"/>
          </a:xfrm>
        </p:spPr>
      </p:pic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1628</TotalTime>
  <Words>566</Words>
  <Application>Microsoft Macintosh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方正姚体</vt:lpstr>
      <vt:lpstr>华文新魏</vt:lpstr>
      <vt:lpstr>Arial</vt:lpstr>
      <vt:lpstr>Calibri</vt:lpstr>
      <vt:lpstr>Times New Roman</vt:lpstr>
      <vt:lpstr>Trebuchet MS</vt:lpstr>
      <vt:lpstr>Wingdings</vt:lpstr>
      <vt:lpstr>Wingdings 2</vt:lpstr>
      <vt:lpstr>Wingdings 3</vt:lpstr>
      <vt:lpstr>Facet</vt:lpstr>
      <vt:lpstr>Testing From Beginner to Expert</vt:lpstr>
      <vt:lpstr>Presenter</vt:lpstr>
      <vt:lpstr>Agenda</vt:lpstr>
      <vt:lpstr>Path To an Great Quality Assurance Engineer</vt:lpstr>
      <vt:lpstr>Path To an Great Quality Assurance Engineer</vt:lpstr>
      <vt:lpstr>ECV Company Group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Assert methods</vt:lpstr>
      <vt:lpstr>Code Coverage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56</cp:revision>
  <dcterms:created xsi:type="dcterms:W3CDTF">2015-01-30T21:31:39Z</dcterms:created>
  <dcterms:modified xsi:type="dcterms:W3CDTF">2018-04-07T21:40:51Z</dcterms:modified>
</cp:coreProperties>
</file>