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1" r:id="rId2"/>
    <p:sldId id="688" r:id="rId3"/>
    <p:sldId id="689" r:id="rId4"/>
    <p:sldId id="684" r:id="rId5"/>
    <p:sldId id="690" r:id="rId6"/>
    <p:sldId id="626" r:id="rId7"/>
    <p:sldId id="685" r:id="rId8"/>
    <p:sldId id="380" r:id="rId9"/>
  </p:sldIdLst>
  <p:sldSz cx="12198350" cy="6859588"/>
  <p:notesSz cx="6797675" cy="9928225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华文彩云" pitchFamily="2" charset="-122"/>
      <p:regular r:id="rId16"/>
    </p:embeddedFont>
    <p:embeddedFont>
      <p:font typeface="Arial Black" pitchFamily="34" charset="0"/>
      <p:bold r:id="rId17"/>
    </p:embeddedFont>
    <p:embeddedFont>
      <p:font typeface="华文行楷" pitchFamily="2" charset="-122"/>
      <p:regular r:id="rId18"/>
    </p:embeddedFont>
    <p:embeddedFont>
      <p:font typeface="微软雅黑" pitchFamily="34" charset="-122"/>
      <p:regular r:id="rId19"/>
      <p:bold r:id="rId20"/>
    </p:embeddedFont>
    <p:embeddedFont>
      <p:font typeface="华文楷体" pitchFamily="2" charset="-122"/>
      <p:regular r:id="rId21"/>
    </p:embeddedFont>
    <p:embeddedFont>
      <p:font typeface="楷体" pitchFamily="49" charset="-122"/>
      <p:regular r:id="rId22"/>
    </p:embeddedFont>
    <p:embeddedFont>
      <p:font typeface="隶书" pitchFamily="49" charset="-122"/>
      <p:regular r:id="rId23"/>
    </p:embeddedFont>
  </p:embeddedFontLst>
  <p:custDataLst>
    <p:tags r:id="rId24"/>
  </p:custDataLst>
  <p:defaultTextStyle>
    <a:defPPr>
      <a:defRPr lang="zh-CN"/>
    </a:defPPr>
    <a:lvl1pPr algn="ctr" defTabSz="1219200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609600" indent="-152400" algn="ctr" defTabSz="1219200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219200" indent="-304800" algn="ctr" defTabSz="1219200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828800" indent="-457200" algn="ctr" defTabSz="1219200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438400" indent="-609600" algn="ctr" defTabSz="1219200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1F6"/>
    <a:srgbClr val="F2F2F2"/>
    <a:srgbClr val="4F81BD"/>
    <a:srgbClr val="005DA2"/>
    <a:srgbClr val="3366FF"/>
    <a:srgbClr val="30C854"/>
    <a:srgbClr val="33CCFF"/>
    <a:srgbClr val="FFC400"/>
    <a:srgbClr val="FFD347"/>
    <a:srgbClr val="FFC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4660"/>
  </p:normalViewPr>
  <p:slideViewPr>
    <p:cSldViewPr>
      <p:cViewPr>
        <p:scale>
          <a:sx n="75" d="100"/>
          <a:sy n="75" d="100"/>
        </p:scale>
        <p:origin x="-955" y="-230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87CF7060-CEDB-4461-A6D9-1BB0C0E8746A}" type="datetimeFigureOut">
              <a:rPr lang="zh-CN" altLang="en-US"/>
              <a:pPr>
                <a:defRPr/>
              </a:pPr>
              <a:t>2021/9/10</a:t>
            </a:fld>
            <a:endParaRPr lang="en-US" altLang="zh-CN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29B759B2-6F87-475E-B454-18D1E0735B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0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627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BB6891A-AE12-452E-A63B-E1DF5D71489E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627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045E47D-428E-482F-8AD5-C4491FC251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50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609600" y="6357938"/>
            <a:ext cx="28463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07AF9853-EDF7-4BE9-B2DB-31349AAE7150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167188" y="6357938"/>
            <a:ext cx="3863975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742363" y="6357938"/>
            <a:ext cx="284638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99229FBA-B233-4528-9DF9-AA7988D23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609600" y="6357938"/>
            <a:ext cx="28463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19A9B0FD-B2B7-420D-A977-112A38D7EBB1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167188" y="6357938"/>
            <a:ext cx="3863975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742363" y="6357938"/>
            <a:ext cx="284638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8CFA901E-59F2-42CC-87FC-CE45409A37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7938"/>
            <a:ext cx="28463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D339CC58-F87D-40D4-8EC6-020F8F55411D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167188" y="6357938"/>
            <a:ext cx="3863975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742363" y="6357938"/>
            <a:ext cx="284638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EB8AA537-BE55-49B6-AC01-B0DD46ED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7938"/>
            <a:ext cx="28463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E4D19898-01FA-4D71-968E-779479B0FC5F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167188" y="6357938"/>
            <a:ext cx="3863975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742363" y="6357938"/>
            <a:ext cx="284638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2E322224-2E37-4684-A3BD-49578BFF4D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桌面文件\ppt底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3175"/>
            <a:ext cx="1231106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矩形 8"/>
          <p:cNvGrpSpPr>
            <a:grpSpLocks/>
          </p:cNvGrpSpPr>
          <p:nvPr/>
        </p:nvGrpSpPr>
        <p:grpSpPr bwMode="auto">
          <a:xfrm>
            <a:off x="-23813" y="-6350"/>
            <a:ext cx="12319001" cy="6870700"/>
            <a:chOff x="-15" y="-4"/>
            <a:chExt cx="7760" cy="4328"/>
          </a:xfrm>
        </p:grpSpPr>
        <p:pic>
          <p:nvPicPr>
            <p:cNvPr id="4" name="矩形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5" y="-4"/>
              <a:ext cx="7760" cy="4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-12" y="0"/>
              <a:ext cx="7755" cy="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/>
            <a:lstStyle/>
            <a:p>
              <a:pPr eaLnBrk="0" hangingPunct="0">
                <a:defRPr/>
              </a:pPr>
              <a:endParaRPr lang="zh-CN" altLang="en-US" b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>
            <a:spLocks noChangeArrowheads="1"/>
          </p:cNvSpPr>
          <p:nvPr/>
        </p:nvSpPr>
        <p:spPr bwMode="auto">
          <a:xfrm>
            <a:off x="76200" y="117475"/>
            <a:ext cx="17033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48" tIns="60974" rIns="121948" bIns="60974">
            <a:spAutoFit/>
          </a:bodyPr>
          <a:lstStyle/>
          <a:p>
            <a:pPr algn="l" defTabSz="121962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pc="-150" dirty="0">
                <a:solidFill>
                  <a:srgbClr val="005DA2"/>
                </a:solidFill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3600" spc="-150" dirty="0">
              <a:solidFill>
                <a:srgbClr val="005DA2"/>
              </a:solidFill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562100" y="693738"/>
            <a:ext cx="1063625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17" y="1200428"/>
            <a:ext cx="5387605" cy="339486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28" y="1200428"/>
            <a:ext cx="5387605" cy="339486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609600" y="6357938"/>
            <a:ext cx="28463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27B405CC-FF24-48AD-B0BF-13B2BEAC914E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167188" y="6357938"/>
            <a:ext cx="3863975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742363" y="6357938"/>
            <a:ext cx="284638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662D68EA-7AAD-438C-B092-AD644910D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469"/>
            <a:ext cx="5389723" cy="639911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5378"/>
            <a:ext cx="5389723" cy="3952203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4" y="1535469"/>
            <a:ext cx="5391840" cy="639911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4" y="2175378"/>
            <a:ext cx="5391840" cy="3952203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609600" y="6357938"/>
            <a:ext cx="28463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DEA95F1E-4CD5-479C-85B8-B45F6F0E9CA9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167188" y="6357938"/>
            <a:ext cx="3863975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742363" y="6357938"/>
            <a:ext cx="284638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14810973-79A9-4E14-ABF2-52136FB2E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609600" y="6357938"/>
            <a:ext cx="28463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A2F50407-E32F-45B4-A266-036A9512DE94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167188" y="6357938"/>
            <a:ext cx="3863975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742363" y="6357938"/>
            <a:ext cx="284638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DC1D6024-3E80-4E59-AD61-6C0556FA7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609600" y="6357938"/>
            <a:ext cx="28463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830C739C-4ED4-4933-8EF8-4EDCCB3F8680}" type="datetimeFigureOut">
              <a:rPr lang="zh-CN" altLang="en-US"/>
              <a:pPr>
                <a:defRPr/>
              </a:pPr>
              <a:t>2021/9/10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167188" y="6357938"/>
            <a:ext cx="3863975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742363" y="6357938"/>
            <a:ext cx="284638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948" tIns="60974" rIns="121948" bIns="60974" numCol="1" anchor="t" anchorCtr="0" compatLnSpc="1">
            <a:prstTxWarp prst="textNoShape">
              <a:avLst/>
            </a:prstTxWarp>
          </a:bodyPr>
          <a:lstStyle>
            <a:lvl1pPr algn="l" defTabSz="1219627"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3481FAD2-6427-409F-9FD9-C0FA606EA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35" r:id="rId15"/>
  </p:sldLayoutIdLst>
  <p:txStyles>
    <p:titleStyle>
      <a:lvl1pPr algn="ctr" defTabSz="1219200" rtl="0" eaLnBrk="0" fontAlgn="base" hangingPunct="0">
        <a:spcBef>
          <a:spcPct val="0"/>
        </a:spcBef>
        <a:spcAft>
          <a:spcPct val="0"/>
        </a:spcAft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9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9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9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2588" algn="l" defTabSz="1219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013" indent="-303213" algn="l" defTabSz="1219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vide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20108;&#27425;&#20989;&#25968;.gsp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0108;&#27425;&#20989;&#25968;.gsp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5%8D%8A%E8%A7%92%E6%A8%A1%E5%9E%8B/23682221/0/241f95cad1c8a78693182dd26909c93d70cf503f?fr=lemma&amp;ct=single" TargetMode="External"/><Relationship Id="rId2" Type="http://schemas.openxmlformats.org/officeDocument/2006/relationships/hyperlink" Target="&#20108;&#27425;&#20989;&#25968;.gsp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0108;&#27425;&#20989;&#25968;.gs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&#20108;&#27425;&#20989;&#25968;.gsp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0108;&#27425;&#20989;&#25968;.g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hyperlink" Target="https://baike.baidu.com/pic/%E5%8D%8A%E8%A7%92%E6%A8%A1%E5%9E%8B/23682221/0/241f95cad1c8a78693182dd26909c93d70cf503f?fr=lemma&amp;ct=single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2"/>
          <p:cNvSpPr txBox="1">
            <a:spLocks noChangeArrowheads="1"/>
          </p:cNvSpPr>
          <p:nvPr/>
        </p:nvSpPr>
        <p:spPr bwMode="auto">
          <a:xfrm>
            <a:off x="5103267" y="3390646"/>
            <a:ext cx="6721266" cy="267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61" tIns="45731" rIns="91461" bIns="45731" anchor="ctr">
            <a:spAutoFit/>
          </a:bodyPr>
          <a:lstStyle/>
          <a:p>
            <a:r>
              <a:rPr lang="zh-CN" altLang="en-US" sz="7200" dirty="0" smtClean="0">
                <a:solidFill>
                  <a:srgbClr val="3366FF"/>
                </a:solidFill>
                <a:latin typeface="华文彩云" pitchFamily="2" charset="-122"/>
                <a:ea typeface="华文彩云" pitchFamily="2" charset="-122"/>
              </a:rPr>
              <a:t>踏实走上每一步</a:t>
            </a:r>
            <a:endParaRPr lang="en-US" altLang="zh-CN" sz="7200" dirty="0" smtClean="0">
              <a:solidFill>
                <a:srgbClr val="3366FF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en-US" altLang="zh-CN" sz="7200" dirty="0" smtClean="0">
              <a:solidFill>
                <a:srgbClr val="3366FF"/>
              </a:solidFill>
              <a:latin typeface="华文彩云" pitchFamily="2" charset="-122"/>
              <a:ea typeface="华文彩云" pitchFamily="2" charset="-122"/>
            </a:endParaRPr>
          </a:p>
          <a:p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杭州市育海外国语学校     谢荣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6" name="图片 15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970088" y="-6003925"/>
            <a:ext cx="48736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任意多边形 90"/>
          <p:cNvSpPr/>
          <p:nvPr/>
        </p:nvSpPr>
        <p:spPr>
          <a:xfrm>
            <a:off x="8885238" y="857250"/>
            <a:ext cx="1511300" cy="89376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62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sp>
        <p:nvSpPr>
          <p:cNvPr id="92" name="任意多边形 91"/>
          <p:cNvSpPr/>
          <p:nvPr/>
        </p:nvSpPr>
        <p:spPr>
          <a:xfrm>
            <a:off x="7385050" y="428625"/>
            <a:ext cx="701675" cy="50006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62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cxnSp>
        <p:nvCxnSpPr>
          <p:cNvPr id="13321" name="直接连接符 97"/>
          <p:cNvCxnSpPr>
            <a:cxnSpLocks noChangeShapeType="1"/>
          </p:cNvCxnSpPr>
          <p:nvPr/>
        </p:nvCxnSpPr>
        <p:spPr bwMode="auto">
          <a:xfrm>
            <a:off x="5384795" y="4787116"/>
            <a:ext cx="633571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8930FA9-297E-42A4-A0AC-76060656FEA8}"/>
              </a:ext>
            </a:extLst>
          </p:cNvPr>
          <p:cNvGrpSpPr/>
          <p:nvPr/>
        </p:nvGrpSpPr>
        <p:grpSpPr>
          <a:xfrm>
            <a:off x="142875" y="1143000"/>
            <a:ext cx="5358678" cy="5124450"/>
            <a:chOff x="142875" y="1143000"/>
            <a:chExt cx="5358678" cy="5124450"/>
          </a:xfrm>
        </p:grpSpPr>
        <p:grpSp>
          <p:nvGrpSpPr>
            <p:cNvPr id="13317" name="Group 95"/>
            <p:cNvGrpSpPr>
              <a:grpSpLocks/>
            </p:cNvGrpSpPr>
            <p:nvPr/>
          </p:nvGrpSpPr>
          <p:grpSpPr bwMode="auto">
            <a:xfrm>
              <a:off x="142875" y="1143000"/>
              <a:ext cx="5358678" cy="5124450"/>
              <a:chOff x="0" y="-9"/>
              <a:chExt cx="4175" cy="4075"/>
            </a:xfrm>
          </p:grpSpPr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2653" y="871"/>
                <a:ext cx="591" cy="1546"/>
              </a:xfrm>
              <a:custGeom>
                <a:avLst/>
                <a:gdLst>
                  <a:gd name="T0" fmla="*/ 362 w 365"/>
                  <a:gd name="T1" fmla="*/ 955 h 955"/>
                  <a:gd name="T2" fmla="*/ 235 w 365"/>
                  <a:gd name="T3" fmla="*/ 417 h 955"/>
                  <a:gd name="T4" fmla="*/ 0 w 365"/>
                  <a:gd name="T5" fmla="*/ 0 h 955"/>
                  <a:gd name="T6" fmla="*/ 1 w 365"/>
                  <a:gd name="T7" fmla="*/ 0 h 955"/>
                  <a:gd name="T8" fmla="*/ 236 w 365"/>
                  <a:gd name="T9" fmla="*/ 416 h 955"/>
                  <a:gd name="T10" fmla="*/ 328 w 365"/>
                  <a:gd name="T11" fmla="*/ 671 h 955"/>
                  <a:gd name="T12" fmla="*/ 363 w 365"/>
                  <a:gd name="T13" fmla="*/ 955 h 955"/>
                  <a:gd name="T14" fmla="*/ 362 w 365"/>
                  <a:gd name="T15" fmla="*/ 95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5" h="955">
                    <a:moveTo>
                      <a:pt x="362" y="955"/>
                    </a:moveTo>
                    <a:cubicBezTo>
                      <a:pt x="365" y="787"/>
                      <a:pt x="325" y="616"/>
                      <a:pt x="235" y="417"/>
                    </a:cubicBezTo>
                    <a:cubicBezTo>
                      <a:pt x="176" y="286"/>
                      <a:pt x="104" y="158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05" y="157"/>
                      <a:pt x="177" y="286"/>
                      <a:pt x="236" y="416"/>
                    </a:cubicBezTo>
                    <a:cubicBezTo>
                      <a:pt x="277" y="507"/>
                      <a:pt x="307" y="591"/>
                      <a:pt x="328" y="671"/>
                    </a:cubicBezTo>
                    <a:cubicBezTo>
                      <a:pt x="353" y="770"/>
                      <a:pt x="364" y="863"/>
                      <a:pt x="363" y="955"/>
                    </a:cubicBezTo>
                    <a:lnTo>
                      <a:pt x="362" y="955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2860" y="962"/>
                <a:ext cx="382" cy="1455"/>
              </a:xfrm>
              <a:custGeom>
                <a:avLst/>
                <a:gdLst>
                  <a:gd name="T0" fmla="*/ 234 w 235"/>
                  <a:gd name="T1" fmla="*/ 899 h 899"/>
                  <a:gd name="T2" fmla="*/ 54 w 235"/>
                  <a:gd name="T3" fmla="*/ 544 h 899"/>
                  <a:gd name="T4" fmla="*/ 18 w 235"/>
                  <a:gd name="T5" fmla="*/ 0 h 899"/>
                  <a:gd name="T6" fmla="*/ 19 w 235"/>
                  <a:gd name="T7" fmla="*/ 0 h 899"/>
                  <a:gd name="T8" fmla="*/ 55 w 235"/>
                  <a:gd name="T9" fmla="*/ 544 h 899"/>
                  <a:gd name="T10" fmla="*/ 235 w 235"/>
                  <a:gd name="T11" fmla="*/ 899 h 899"/>
                  <a:gd name="T12" fmla="*/ 234 w 235"/>
                  <a:gd name="T13" fmla="*/ 899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899">
                    <a:moveTo>
                      <a:pt x="234" y="899"/>
                    </a:moveTo>
                    <a:cubicBezTo>
                      <a:pt x="153" y="802"/>
                      <a:pt x="91" y="679"/>
                      <a:pt x="54" y="544"/>
                    </a:cubicBezTo>
                    <a:cubicBezTo>
                      <a:pt x="13" y="389"/>
                      <a:pt x="0" y="206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206"/>
                      <a:pt x="14" y="389"/>
                      <a:pt x="55" y="544"/>
                    </a:cubicBezTo>
                    <a:cubicBezTo>
                      <a:pt x="92" y="679"/>
                      <a:pt x="154" y="801"/>
                      <a:pt x="235" y="899"/>
                    </a:cubicBezTo>
                    <a:lnTo>
                      <a:pt x="234" y="89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3222" y="327"/>
                <a:ext cx="325" cy="2090"/>
              </a:xfrm>
              <a:custGeom>
                <a:avLst/>
                <a:gdLst>
                  <a:gd name="T0" fmla="*/ 11 w 200"/>
                  <a:gd name="T1" fmla="*/ 1291 h 1291"/>
                  <a:gd name="T2" fmla="*/ 10 w 200"/>
                  <a:gd name="T3" fmla="*/ 1291 h 1291"/>
                  <a:gd name="T4" fmla="*/ 189 w 200"/>
                  <a:gd name="T5" fmla="*/ 603 h 1291"/>
                  <a:gd name="T6" fmla="*/ 0 w 200"/>
                  <a:gd name="T7" fmla="*/ 0 h 1291"/>
                  <a:gd name="T8" fmla="*/ 1 w 200"/>
                  <a:gd name="T9" fmla="*/ 0 h 1291"/>
                  <a:gd name="T10" fmla="*/ 132 w 200"/>
                  <a:gd name="T11" fmla="*/ 280 h 1291"/>
                  <a:gd name="T12" fmla="*/ 189 w 200"/>
                  <a:gd name="T13" fmla="*/ 603 h 1291"/>
                  <a:gd name="T14" fmla="*/ 11 w 200"/>
                  <a:gd name="T15" fmla="*/ 1291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" h="1291">
                    <a:moveTo>
                      <a:pt x="11" y="1291"/>
                    </a:moveTo>
                    <a:cubicBezTo>
                      <a:pt x="10" y="1291"/>
                      <a:pt x="10" y="1291"/>
                      <a:pt x="10" y="1291"/>
                    </a:cubicBezTo>
                    <a:cubicBezTo>
                      <a:pt x="136" y="1091"/>
                      <a:pt x="199" y="846"/>
                      <a:pt x="189" y="603"/>
                    </a:cubicBezTo>
                    <a:cubicBezTo>
                      <a:pt x="179" y="388"/>
                      <a:pt x="114" y="179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6" y="86"/>
                      <a:pt x="100" y="180"/>
                      <a:pt x="132" y="280"/>
                    </a:cubicBezTo>
                    <a:cubicBezTo>
                      <a:pt x="165" y="385"/>
                      <a:pt x="185" y="493"/>
                      <a:pt x="189" y="603"/>
                    </a:cubicBezTo>
                    <a:cubicBezTo>
                      <a:pt x="200" y="846"/>
                      <a:pt x="137" y="1091"/>
                      <a:pt x="11" y="12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2841" y="2417"/>
                <a:ext cx="398" cy="881"/>
              </a:xfrm>
              <a:custGeom>
                <a:avLst/>
                <a:gdLst>
                  <a:gd name="T0" fmla="*/ 0 w 246"/>
                  <a:gd name="T1" fmla="*/ 544 h 544"/>
                  <a:gd name="T2" fmla="*/ 0 w 246"/>
                  <a:gd name="T3" fmla="*/ 544 h 544"/>
                  <a:gd name="T4" fmla="*/ 180 w 246"/>
                  <a:gd name="T5" fmla="*/ 267 h 544"/>
                  <a:gd name="T6" fmla="*/ 246 w 246"/>
                  <a:gd name="T7" fmla="*/ 0 h 544"/>
                  <a:gd name="T8" fmla="*/ 246 w 246"/>
                  <a:gd name="T9" fmla="*/ 0 h 544"/>
                  <a:gd name="T10" fmla="*/ 181 w 246"/>
                  <a:gd name="T11" fmla="*/ 267 h 544"/>
                  <a:gd name="T12" fmla="*/ 106 w 246"/>
                  <a:gd name="T13" fmla="*/ 409 h 544"/>
                  <a:gd name="T14" fmla="*/ 0 w 246"/>
                  <a:gd name="T15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44">
                    <a:moveTo>
                      <a:pt x="0" y="544"/>
                    </a:moveTo>
                    <a:cubicBezTo>
                      <a:pt x="0" y="544"/>
                      <a:pt x="0" y="544"/>
                      <a:pt x="0" y="544"/>
                    </a:cubicBezTo>
                    <a:cubicBezTo>
                      <a:pt x="78" y="460"/>
                      <a:pt x="138" y="366"/>
                      <a:pt x="180" y="267"/>
                    </a:cubicBezTo>
                    <a:cubicBezTo>
                      <a:pt x="216" y="182"/>
                      <a:pt x="238" y="92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39" y="92"/>
                      <a:pt x="216" y="182"/>
                      <a:pt x="181" y="267"/>
                    </a:cubicBezTo>
                    <a:cubicBezTo>
                      <a:pt x="160" y="315"/>
                      <a:pt x="135" y="363"/>
                      <a:pt x="106" y="409"/>
                    </a:cubicBezTo>
                    <a:cubicBezTo>
                      <a:pt x="75" y="456"/>
                      <a:pt x="39" y="502"/>
                      <a:pt x="0" y="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2841" y="2627"/>
                <a:ext cx="565" cy="671"/>
              </a:xfrm>
              <a:custGeom>
                <a:avLst/>
                <a:gdLst>
                  <a:gd name="T0" fmla="*/ 0 w 349"/>
                  <a:gd name="T1" fmla="*/ 415 h 415"/>
                  <a:gd name="T2" fmla="*/ 0 w 349"/>
                  <a:gd name="T3" fmla="*/ 415 h 415"/>
                  <a:gd name="T4" fmla="*/ 349 w 349"/>
                  <a:gd name="T5" fmla="*/ 0 h 415"/>
                  <a:gd name="T6" fmla="*/ 349 w 349"/>
                  <a:gd name="T7" fmla="*/ 0 h 415"/>
                  <a:gd name="T8" fmla="*/ 197 w 349"/>
                  <a:gd name="T9" fmla="*/ 219 h 415"/>
                  <a:gd name="T10" fmla="*/ 0 w 349"/>
                  <a:gd name="T11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415">
                    <a:moveTo>
                      <a:pt x="0" y="415"/>
                    </a:moveTo>
                    <a:cubicBezTo>
                      <a:pt x="0" y="415"/>
                      <a:pt x="0" y="415"/>
                      <a:pt x="0" y="415"/>
                    </a:cubicBezTo>
                    <a:cubicBezTo>
                      <a:pt x="142" y="297"/>
                      <a:pt x="263" y="153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06" y="76"/>
                      <a:pt x="256" y="150"/>
                      <a:pt x="197" y="219"/>
                    </a:cubicBezTo>
                    <a:cubicBezTo>
                      <a:pt x="138" y="290"/>
                      <a:pt x="72" y="355"/>
                      <a:pt x="0" y="4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1575" y="1775"/>
                <a:ext cx="365" cy="2169"/>
              </a:xfrm>
              <a:custGeom>
                <a:avLst/>
                <a:gdLst>
                  <a:gd name="T0" fmla="*/ 0 w 226"/>
                  <a:gd name="T1" fmla="*/ 1341 h 1341"/>
                  <a:gd name="T2" fmla="*/ 0 w 226"/>
                  <a:gd name="T3" fmla="*/ 1341 h 1341"/>
                  <a:gd name="T4" fmla="*/ 76 w 226"/>
                  <a:gd name="T5" fmla="*/ 1177 h 1341"/>
                  <a:gd name="T6" fmla="*/ 144 w 226"/>
                  <a:gd name="T7" fmla="*/ 754 h 1341"/>
                  <a:gd name="T8" fmla="*/ 182 w 226"/>
                  <a:gd name="T9" fmla="*/ 361 h 1341"/>
                  <a:gd name="T10" fmla="*/ 192 w 226"/>
                  <a:gd name="T11" fmla="*/ 251 h 1341"/>
                  <a:gd name="T12" fmla="*/ 209 w 226"/>
                  <a:gd name="T13" fmla="*/ 84 h 1341"/>
                  <a:gd name="T14" fmla="*/ 226 w 226"/>
                  <a:gd name="T15" fmla="*/ 0 h 1341"/>
                  <a:gd name="T16" fmla="*/ 226 w 226"/>
                  <a:gd name="T17" fmla="*/ 0 h 1341"/>
                  <a:gd name="T18" fmla="*/ 210 w 226"/>
                  <a:gd name="T19" fmla="*/ 84 h 1341"/>
                  <a:gd name="T20" fmla="*/ 193 w 226"/>
                  <a:gd name="T21" fmla="*/ 251 h 1341"/>
                  <a:gd name="T22" fmla="*/ 183 w 226"/>
                  <a:gd name="T23" fmla="*/ 361 h 1341"/>
                  <a:gd name="T24" fmla="*/ 145 w 226"/>
                  <a:gd name="T25" fmla="*/ 754 h 1341"/>
                  <a:gd name="T26" fmla="*/ 77 w 226"/>
                  <a:gd name="T27" fmla="*/ 1178 h 1341"/>
                  <a:gd name="T28" fmla="*/ 0 w 226"/>
                  <a:gd name="T29" fmla="*/ 1341 h 1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1341">
                    <a:moveTo>
                      <a:pt x="0" y="1341"/>
                    </a:moveTo>
                    <a:cubicBezTo>
                      <a:pt x="0" y="1341"/>
                      <a:pt x="0" y="1341"/>
                      <a:pt x="0" y="1341"/>
                    </a:cubicBezTo>
                    <a:cubicBezTo>
                      <a:pt x="28" y="1322"/>
                      <a:pt x="52" y="1272"/>
                      <a:pt x="76" y="1177"/>
                    </a:cubicBezTo>
                    <a:cubicBezTo>
                      <a:pt x="101" y="1077"/>
                      <a:pt x="122" y="947"/>
                      <a:pt x="144" y="754"/>
                    </a:cubicBezTo>
                    <a:cubicBezTo>
                      <a:pt x="160" y="618"/>
                      <a:pt x="171" y="487"/>
                      <a:pt x="182" y="361"/>
                    </a:cubicBezTo>
                    <a:cubicBezTo>
                      <a:pt x="186" y="323"/>
                      <a:pt x="189" y="287"/>
                      <a:pt x="192" y="251"/>
                    </a:cubicBezTo>
                    <a:cubicBezTo>
                      <a:pt x="198" y="189"/>
                      <a:pt x="203" y="131"/>
                      <a:pt x="209" y="84"/>
                    </a:cubicBezTo>
                    <a:cubicBezTo>
                      <a:pt x="214" y="45"/>
                      <a:pt x="219" y="18"/>
                      <a:pt x="226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19" y="18"/>
                      <a:pt x="215" y="46"/>
                      <a:pt x="210" y="84"/>
                    </a:cubicBezTo>
                    <a:cubicBezTo>
                      <a:pt x="204" y="131"/>
                      <a:pt x="198" y="189"/>
                      <a:pt x="193" y="251"/>
                    </a:cubicBezTo>
                    <a:cubicBezTo>
                      <a:pt x="190" y="287"/>
                      <a:pt x="186" y="323"/>
                      <a:pt x="183" y="361"/>
                    </a:cubicBezTo>
                    <a:cubicBezTo>
                      <a:pt x="172" y="487"/>
                      <a:pt x="161" y="618"/>
                      <a:pt x="145" y="754"/>
                    </a:cubicBezTo>
                    <a:cubicBezTo>
                      <a:pt x="123" y="947"/>
                      <a:pt x="102" y="1077"/>
                      <a:pt x="77" y="1178"/>
                    </a:cubicBezTo>
                    <a:cubicBezTo>
                      <a:pt x="53" y="1273"/>
                      <a:pt x="29" y="1323"/>
                      <a:pt x="0" y="13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447" y="1775"/>
                <a:ext cx="1492" cy="2186"/>
              </a:xfrm>
              <a:custGeom>
                <a:avLst/>
                <a:gdLst>
                  <a:gd name="T0" fmla="*/ 0 w 923"/>
                  <a:gd name="T1" fmla="*/ 1351 h 1351"/>
                  <a:gd name="T2" fmla="*/ 0 w 923"/>
                  <a:gd name="T3" fmla="*/ 1350 h 1351"/>
                  <a:gd name="T4" fmla="*/ 51 w 923"/>
                  <a:gd name="T5" fmla="*/ 1299 h 1351"/>
                  <a:gd name="T6" fmla="*/ 128 w 923"/>
                  <a:gd name="T7" fmla="*/ 1187 h 1351"/>
                  <a:gd name="T8" fmla="*/ 235 w 923"/>
                  <a:gd name="T9" fmla="*/ 1009 h 1351"/>
                  <a:gd name="T10" fmla="*/ 303 w 923"/>
                  <a:gd name="T11" fmla="*/ 892 h 1351"/>
                  <a:gd name="T12" fmla="*/ 370 w 923"/>
                  <a:gd name="T13" fmla="*/ 778 h 1351"/>
                  <a:gd name="T14" fmla="*/ 674 w 923"/>
                  <a:gd name="T15" fmla="*/ 291 h 1351"/>
                  <a:gd name="T16" fmla="*/ 810 w 923"/>
                  <a:gd name="T17" fmla="*/ 112 h 1351"/>
                  <a:gd name="T18" fmla="*/ 923 w 923"/>
                  <a:gd name="T19" fmla="*/ 0 h 1351"/>
                  <a:gd name="T20" fmla="*/ 923 w 923"/>
                  <a:gd name="T21" fmla="*/ 1 h 1351"/>
                  <a:gd name="T22" fmla="*/ 811 w 923"/>
                  <a:gd name="T23" fmla="*/ 113 h 1351"/>
                  <a:gd name="T24" fmla="*/ 675 w 923"/>
                  <a:gd name="T25" fmla="*/ 292 h 1351"/>
                  <a:gd name="T26" fmla="*/ 370 w 923"/>
                  <a:gd name="T27" fmla="*/ 778 h 1351"/>
                  <a:gd name="T28" fmla="*/ 304 w 923"/>
                  <a:gd name="T29" fmla="*/ 893 h 1351"/>
                  <a:gd name="T30" fmla="*/ 235 w 923"/>
                  <a:gd name="T31" fmla="*/ 1010 h 1351"/>
                  <a:gd name="T32" fmla="*/ 129 w 923"/>
                  <a:gd name="T33" fmla="*/ 1188 h 1351"/>
                  <a:gd name="T34" fmla="*/ 52 w 923"/>
                  <a:gd name="T35" fmla="*/ 1300 h 1351"/>
                  <a:gd name="T36" fmla="*/ 0 w 923"/>
                  <a:gd name="T37" fmla="*/ 1351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3" h="1351">
                    <a:moveTo>
                      <a:pt x="0" y="1351"/>
                    </a:moveTo>
                    <a:cubicBezTo>
                      <a:pt x="0" y="1350"/>
                      <a:pt x="0" y="1350"/>
                      <a:pt x="0" y="1350"/>
                    </a:cubicBezTo>
                    <a:cubicBezTo>
                      <a:pt x="14" y="1341"/>
                      <a:pt x="31" y="1325"/>
                      <a:pt x="51" y="1299"/>
                    </a:cubicBezTo>
                    <a:cubicBezTo>
                      <a:pt x="73" y="1272"/>
                      <a:pt x="97" y="1236"/>
                      <a:pt x="128" y="1187"/>
                    </a:cubicBezTo>
                    <a:cubicBezTo>
                      <a:pt x="157" y="1141"/>
                      <a:pt x="191" y="1084"/>
                      <a:pt x="235" y="1009"/>
                    </a:cubicBezTo>
                    <a:cubicBezTo>
                      <a:pt x="257" y="972"/>
                      <a:pt x="279" y="933"/>
                      <a:pt x="303" y="892"/>
                    </a:cubicBezTo>
                    <a:cubicBezTo>
                      <a:pt x="324" y="855"/>
                      <a:pt x="347" y="817"/>
                      <a:pt x="370" y="778"/>
                    </a:cubicBezTo>
                    <a:cubicBezTo>
                      <a:pt x="465" y="615"/>
                      <a:pt x="568" y="444"/>
                      <a:pt x="674" y="291"/>
                    </a:cubicBezTo>
                    <a:cubicBezTo>
                      <a:pt x="724" y="219"/>
                      <a:pt x="769" y="160"/>
                      <a:pt x="810" y="112"/>
                    </a:cubicBezTo>
                    <a:cubicBezTo>
                      <a:pt x="851" y="64"/>
                      <a:pt x="888" y="27"/>
                      <a:pt x="923" y="0"/>
                    </a:cubicBezTo>
                    <a:cubicBezTo>
                      <a:pt x="923" y="1"/>
                      <a:pt x="923" y="1"/>
                      <a:pt x="923" y="1"/>
                    </a:cubicBezTo>
                    <a:cubicBezTo>
                      <a:pt x="889" y="28"/>
                      <a:pt x="852" y="65"/>
                      <a:pt x="811" y="113"/>
                    </a:cubicBezTo>
                    <a:cubicBezTo>
                      <a:pt x="770" y="161"/>
                      <a:pt x="725" y="219"/>
                      <a:pt x="675" y="292"/>
                    </a:cubicBezTo>
                    <a:cubicBezTo>
                      <a:pt x="569" y="444"/>
                      <a:pt x="466" y="616"/>
                      <a:pt x="370" y="778"/>
                    </a:cubicBezTo>
                    <a:cubicBezTo>
                      <a:pt x="348" y="817"/>
                      <a:pt x="325" y="856"/>
                      <a:pt x="304" y="893"/>
                    </a:cubicBezTo>
                    <a:cubicBezTo>
                      <a:pt x="280" y="934"/>
                      <a:pt x="258" y="972"/>
                      <a:pt x="235" y="1010"/>
                    </a:cubicBezTo>
                    <a:cubicBezTo>
                      <a:pt x="192" y="1085"/>
                      <a:pt x="158" y="1141"/>
                      <a:pt x="129" y="1188"/>
                    </a:cubicBezTo>
                    <a:cubicBezTo>
                      <a:pt x="98" y="1237"/>
                      <a:pt x="73" y="1272"/>
                      <a:pt x="52" y="1300"/>
                    </a:cubicBezTo>
                    <a:cubicBezTo>
                      <a:pt x="31" y="1326"/>
                      <a:pt x="15" y="1342"/>
                      <a:pt x="0" y="13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29" name="Freeform 22"/>
              <p:cNvSpPr>
                <a:spLocks/>
              </p:cNvSpPr>
              <p:nvPr/>
            </p:nvSpPr>
            <p:spPr bwMode="auto">
              <a:xfrm>
                <a:off x="447" y="1261"/>
                <a:ext cx="2311" cy="2701"/>
              </a:xfrm>
              <a:custGeom>
                <a:avLst/>
                <a:gdLst>
                  <a:gd name="T0" fmla="*/ 0 w 1428"/>
                  <a:gd name="T1" fmla="*/ 1668 h 1668"/>
                  <a:gd name="T2" fmla="*/ 0 w 1428"/>
                  <a:gd name="T3" fmla="*/ 1667 h 1668"/>
                  <a:gd name="T4" fmla="*/ 138 w 1428"/>
                  <a:gd name="T5" fmla="*/ 1610 h 1668"/>
                  <a:gd name="T6" fmla="*/ 328 w 1428"/>
                  <a:gd name="T7" fmla="*/ 1463 h 1668"/>
                  <a:gd name="T8" fmla="*/ 563 w 1428"/>
                  <a:gd name="T9" fmla="*/ 1219 h 1668"/>
                  <a:gd name="T10" fmla="*/ 818 w 1428"/>
                  <a:gd name="T11" fmla="*/ 903 h 1668"/>
                  <a:gd name="T12" fmla="*/ 1055 w 1428"/>
                  <a:gd name="T13" fmla="*/ 573 h 1668"/>
                  <a:gd name="T14" fmla="*/ 1239 w 1428"/>
                  <a:gd name="T15" fmla="*/ 295 h 1668"/>
                  <a:gd name="T16" fmla="*/ 1338 w 1428"/>
                  <a:gd name="T17" fmla="*/ 139 h 1668"/>
                  <a:gd name="T18" fmla="*/ 1360 w 1428"/>
                  <a:gd name="T19" fmla="*/ 104 h 1668"/>
                  <a:gd name="T20" fmla="*/ 1427 w 1428"/>
                  <a:gd name="T21" fmla="*/ 0 h 1668"/>
                  <a:gd name="T22" fmla="*/ 1428 w 1428"/>
                  <a:gd name="T23" fmla="*/ 1 h 1668"/>
                  <a:gd name="T24" fmla="*/ 1361 w 1428"/>
                  <a:gd name="T25" fmla="*/ 104 h 1668"/>
                  <a:gd name="T26" fmla="*/ 1339 w 1428"/>
                  <a:gd name="T27" fmla="*/ 140 h 1668"/>
                  <a:gd name="T28" fmla="*/ 1240 w 1428"/>
                  <a:gd name="T29" fmla="*/ 296 h 1668"/>
                  <a:gd name="T30" fmla="*/ 1056 w 1428"/>
                  <a:gd name="T31" fmla="*/ 574 h 1668"/>
                  <a:gd name="T32" fmla="*/ 819 w 1428"/>
                  <a:gd name="T33" fmla="*/ 903 h 1668"/>
                  <a:gd name="T34" fmla="*/ 564 w 1428"/>
                  <a:gd name="T35" fmla="*/ 1220 h 1668"/>
                  <a:gd name="T36" fmla="*/ 328 w 1428"/>
                  <a:gd name="T37" fmla="*/ 1464 h 1668"/>
                  <a:gd name="T38" fmla="*/ 139 w 1428"/>
                  <a:gd name="T39" fmla="*/ 1611 h 1668"/>
                  <a:gd name="T40" fmla="*/ 0 w 1428"/>
                  <a:gd name="T41" fmla="*/ 1668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28" h="1668">
                    <a:moveTo>
                      <a:pt x="0" y="1668"/>
                    </a:moveTo>
                    <a:cubicBezTo>
                      <a:pt x="0" y="1667"/>
                      <a:pt x="0" y="1667"/>
                      <a:pt x="0" y="1667"/>
                    </a:cubicBezTo>
                    <a:cubicBezTo>
                      <a:pt x="40" y="1661"/>
                      <a:pt x="86" y="1642"/>
                      <a:pt x="138" y="1610"/>
                    </a:cubicBezTo>
                    <a:cubicBezTo>
                      <a:pt x="196" y="1576"/>
                      <a:pt x="259" y="1526"/>
                      <a:pt x="328" y="1463"/>
                    </a:cubicBezTo>
                    <a:cubicBezTo>
                      <a:pt x="398" y="1399"/>
                      <a:pt x="475" y="1319"/>
                      <a:pt x="563" y="1219"/>
                    </a:cubicBezTo>
                    <a:cubicBezTo>
                      <a:pt x="645" y="1124"/>
                      <a:pt x="731" y="1018"/>
                      <a:pt x="818" y="903"/>
                    </a:cubicBezTo>
                    <a:cubicBezTo>
                      <a:pt x="899" y="796"/>
                      <a:pt x="978" y="685"/>
                      <a:pt x="1055" y="573"/>
                    </a:cubicBezTo>
                    <a:cubicBezTo>
                      <a:pt x="1122" y="475"/>
                      <a:pt x="1184" y="382"/>
                      <a:pt x="1239" y="295"/>
                    </a:cubicBezTo>
                    <a:cubicBezTo>
                      <a:pt x="1277" y="237"/>
                      <a:pt x="1309" y="185"/>
                      <a:pt x="1338" y="139"/>
                    </a:cubicBezTo>
                    <a:cubicBezTo>
                      <a:pt x="1346" y="127"/>
                      <a:pt x="1353" y="115"/>
                      <a:pt x="1360" y="104"/>
                    </a:cubicBezTo>
                    <a:cubicBezTo>
                      <a:pt x="1389" y="57"/>
                      <a:pt x="1410" y="25"/>
                      <a:pt x="1427" y="0"/>
                    </a:cubicBezTo>
                    <a:cubicBezTo>
                      <a:pt x="1428" y="1"/>
                      <a:pt x="1428" y="1"/>
                      <a:pt x="1428" y="1"/>
                    </a:cubicBezTo>
                    <a:cubicBezTo>
                      <a:pt x="1411" y="26"/>
                      <a:pt x="1390" y="58"/>
                      <a:pt x="1361" y="104"/>
                    </a:cubicBezTo>
                    <a:cubicBezTo>
                      <a:pt x="1354" y="116"/>
                      <a:pt x="1346" y="127"/>
                      <a:pt x="1339" y="140"/>
                    </a:cubicBezTo>
                    <a:cubicBezTo>
                      <a:pt x="1310" y="185"/>
                      <a:pt x="1277" y="237"/>
                      <a:pt x="1240" y="296"/>
                    </a:cubicBezTo>
                    <a:cubicBezTo>
                      <a:pt x="1185" y="382"/>
                      <a:pt x="1123" y="476"/>
                      <a:pt x="1056" y="574"/>
                    </a:cubicBezTo>
                    <a:cubicBezTo>
                      <a:pt x="979" y="686"/>
                      <a:pt x="900" y="797"/>
                      <a:pt x="819" y="903"/>
                    </a:cubicBezTo>
                    <a:cubicBezTo>
                      <a:pt x="732" y="1019"/>
                      <a:pt x="646" y="1125"/>
                      <a:pt x="564" y="1220"/>
                    </a:cubicBezTo>
                    <a:cubicBezTo>
                      <a:pt x="476" y="1320"/>
                      <a:pt x="399" y="1400"/>
                      <a:pt x="328" y="1464"/>
                    </a:cubicBezTo>
                    <a:cubicBezTo>
                      <a:pt x="260" y="1527"/>
                      <a:pt x="196" y="1576"/>
                      <a:pt x="139" y="1611"/>
                    </a:cubicBezTo>
                    <a:cubicBezTo>
                      <a:pt x="87" y="1643"/>
                      <a:pt x="40" y="1662"/>
                      <a:pt x="0" y="16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0" y="3298"/>
                <a:ext cx="2841" cy="768"/>
              </a:xfrm>
              <a:custGeom>
                <a:avLst/>
                <a:gdLst>
                  <a:gd name="T0" fmla="*/ 517 w 2198"/>
                  <a:gd name="T1" fmla="*/ 376 h 474"/>
                  <a:gd name="T2" fmla="*/ 0 w 2198"/>
                  <a:gd name="T3" fmla="*/ 170 h 474"/>
                  <a:gd name="T4" fmla="*/ 1 w 2198"/>
                  <a:gd name="T5" fmla="*/ 169 h 474"/>
                  <a:gd name="T6" fmla="*/ 1259 w 2198"/>
                  <a:gd name="T7" fmla="*/ 426 h 474"/>
                  <a:gd name="T8" fmla="*/ 1819 w 2198"/>
                  <a:gd name="T9" fmla="*/ 271 h 474"/>
                  <a:gd name="T10" fmla="*/ 2197 w 2198"/>
                  <a:gd name="T11" fmla="*/ 0 h 474"/>
                  <a:gd name="T12" fmla="*/ 2198 w 2198"/>
                  <a:gd name="T13" fmla="*/ 0 h 474"/>
                  <a:gd name="T14" fmla="*/ 2029 w 2198"/>
                  <a:gd name="T15" fmla="*/ 147 h 474"/>
                  <a:gd name="T16" fmla="*/ 1819 w 2198"/>
                  <a:gd name="T17" fmla="*/ 271 h 474"/>
                  <a:gd name="T18" fmla="*/ 1554 w 2198"/>
                  <a:gd name="T19" fmla="*/ 370 h 474"/>
                  <a:gd name="T20" fmla="*/ 1259 w 2198"/>
                  <a:gd name="T21" fmla="*/ 427 h 474"/>
                  <a:gd name="T22" fmla="*/ 517 w 2198"/>
                  <a:gd name="T23" fmla="*/ 376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8" h="474">
                    <a:moveTo>
                      <a:pt x="517" y="376"/>
                    </a:moveTo>
                    <a:cubicBezTo>
                      <a:pt x="334" y="330"/>
                      <a:pt x="159" y="261"/>
                      <a:pt x="0" y="170"/>
                    </a:cubicBezTo>
                    <a:cubicBezTo>
                      <a:pt x="1" y="169"/>
                      <a:pt x="1" y="169"/>
                      <a:pt x="1" y="169"/>
                    </a:cubicBezTo>
                    <a:cubicBezTo>
                      <a:pt x="368" y="381"/>
                      <a:pt x="826" y="474"/>
                      <a:pt x="1259" y="426"/>
                    </a:cubicBezTo>
                    <a:cubicBezTo>
                      <a:pt x="1460" y="404"/>
                      <a:pt x="1653" y="350"/>
                      <a:pt x="1819" y="271"/>
                    </a:cubicBezTo>
                    <a:cubicBezTo>
                      <a:pt x="1966" y="200"/>
                      <a:pt x="2097" y="107"/>
                      <a:pt x="2197" y="0"/>
                    </a:cubicBezTo>
                    <a:cubicBezTo>
                      <a:pt x="2198" y="0"/>
                      <a:pt x="2198" y="0"/>
                      <a:pt x="2198" y="0"/>
                    </a:cubicBezTo>
                    <a:cubicBezTo>
                      <a:pt x="2148" y="53"/>
                      <a:pt x="2091" y="102"/>
                      <a:pt x="2029" y="147"/>
                    </a:cubicBezTo>
                    <a:cubicBezTo>
                      <a:pt x="1965" y="194"/>
                      <a:pt x="1894" y="236"/>
                      <a:pt x="1819" y="271"/>
                    </a:cubicBezTo>
                    <a:cubicBezTo>
                      <a:pt x="1737" y="311"/>
                      <a:pt x="1648" y="344"/>
                      <a:pt x="1554" y="370"/>
                    </a:cubicBezTo>
                    <a:cubicBezTo>
                      <a:pt x="1460" y="397"/>
                      <a:pt x="1360" y="416"/>
                      <a:pt x="1259" y="427"/>
                    </a:cubicBezTo>
                    <a:cubicBezTo>
                      <a:pt x="1013" y="455"/>
                      <a:pt x="758" y="436"/>
                      <a:pt x="517" y="3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0" y="2627"/>
                <a:ext cx="3406" cy="1396"/>
              </a:xfrm>
              <a:custGeom>
                <a:avLst/>
                <a:gdLst>
                  <a:gd name="T0" fmla="*/ 490 w 2547"/>
                  <a:gd name="T1" fmla="*/ 780 h 862"/>
                  <a:gd name="T2" fmla="*/ 0 w 2547"/>
                  <a:gd name="T3" fmla="*/ 585 h 862"/>
                  <a:gd name="T4" fmla="*/ 1 w 2547"/>
                  <a:gd name="T5" fmla="*/ 584 h 862"/>
                  <a:gd name="T6" fmla="*/ 766 w 2547"/>
                  <a:gd name="T7" fmla="*/ 829 h 862"/>
                  <a:gd name="T8" fmla="*/ 1615 w 2547"/>
                  <a:gd name="T9" fmla="*/ 758 h 862"/>
                  <a:gd name="T10" fmla="*/ 1971 w 2547"/>
                  <a:gd name="T11" fmla="*/ 613 h 862"/>
                  <a:gd name="T12" fmla="*/ 2246 w 2547"/>
                  <a:gd name="T13" fmla="*/ 423 h 862"/>
                  <a:gd name="T14" fmla="*/ 2546 w 2547"/>
                  <a:gd name="T15" fmla="*/ 0 h 862"/>
                  <a:gd name="T16" fmla="*/ 2547 w 2547"/>
                  <a:gd name="T17" fmla="*/ 0 h 862"/>
                  <a:gd name="T18" fmla="*/ 2247 w 2547"/>
                  <a:gd name="T19" fmla="*/ 424 h 862"/>
                  <a:gd name="T20" fmla="*/ 1972 w 2547"/>
                  <a:gd name="T21" fmla="*/ 614 h 862"/>
                  <a:gd name="T22" fmla="*/ 1616 w 2547"/>
                  <a:gd name="T23" fmla="*/ 759 h 862"/>
                  <a:gd name="T24" fmla="*/ 766 w 2547"/>
                  <a:gd name="T25" fmla="*/ 830 h 862"/>
                  <a:gd name="T26" fmla="*/ 490 w 2547"/>
                  <a:gd name="T27" fmla="*/ 78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7" h="862">
                    <a:moveTo>
                      <a:pt x="490" y="780"/>
                    </a:moveTo>
                    <a:cubicBezTo>
                      <a:pt x="314" y="736"/>
                      <a:pt x="147" y="670"/>
                      <a:pt x="0" y="585"/>
                    </a:cubicBezTo>
                    <a:cubicBezTo>
                      <a:pt x="1" y="584"/>
                      <a:pt x="1" y="584"/>
                      <a:pt x="1" y="584"/>
                    </a:cubicBezTo>
                    <a:cubicBezTo>
                      <a:pt x="222" y="713"/>
                      <a:pt x="487" y="797"/>
                      <a:pt x="766" y="829"/>
                    </a:cubicBezTo>
                    <a:cubicBezTo>
                      <a:pt x="1052" y="861"/>
                      <a:pt x="1346" y="837"/>
                      <a:pt x="1615" y="758"/>
                    </a:cubicBezTo>
                    <a:cubicBezTo>
                      <a:pt x="1743" y="721"/>
                      <a:pt x="1863" y="672"/>
                      <a:pt x="1971" y="613"/>
                    </a:cubicBezTo>
                    <a:cubicBezTo>
                      <a:pt x="2074" y="558"/>
                      <a:pt x="2166" y="494"/>
                      <a:pt x="2246" y="423"/>
                    </a:cubicBezTo>
                    <a:cubicBezTo>
                      <a:pt x="2385" y="300"/>
                      <a:pt x="2489" y="154"/>
                      <a:pt x="2546" y="0"/>
                    </a:cubicBezTo>
                    <a:cubicBezTo>
                      <a:pt x="2547" y="0"/>
                      <a:pt x="2547" y="0"/>
                      <a:pt x="2547" y="0"/>
                    </a:cubicBezTo>
                    <a:cubicBezTo>
                      <a:pt x="2490" y="154"/>
                      <a:pt x="2386" y="301"/>
                      <a:pt x="2247" y="424"/>
                    </a:cubicBezTo>
                    <a:cubicBezTo>
                      <a:pt x="2167" y="494"/>
                      <a:pt x="2074" y="558"/>
                      <a:pt x="1972" y="614"/>
                    </a:cubicBezTo>
                    <a:cubicBezTo>
                      <a:pt x="1863" y="673"/>
                      <a:pt x="1744" y="722"/>
                      <a:pt x="1616" y="759"/>
                    </a:cubicBezTo>
                    <a:cubicBezTo>
                      <a:pt x="1346" y="838"/>
                      <a:pt x="1052" y="862"/>
                      <a:pt x="766" y="830"/>
                    </a:cubicBezTo>
                    <a:cubicBezTo>
                      <a:pt x="672" y="819"/>
                      <a:pt x="580" y="803"/>
                      <a:pt x="490" y="7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0" y="1775"/>
                <a:ext cx="1940" cy="1725"/>
              </a:xfrm>
              <a:custGeom>
                <a:avLst/>
                <a:gdLst>
                  <a:gd name="T0" fmla="*/ 11 w 1642"/>
                  <a:gd name="T1" fmla="*/ 1116 h 1118"/>
                  <a:gd name="T2" fmla="*/ 0 w 1642"/>
                  <a:gd name="T3" fmla="*/ 1111 h 1118"/>
                  <a:gd name="T4" fmla="*/ 1 w 1642"/>
                  <a:gd name="T5" fmla="*/ 1110 h 1118"/>
                  <a:gd name="T6" fmla="*/ 50 w 1642"/>
                  <a:gd name="T7" fmla="*/ 1112 h 1118"/>
                  <a:gd name="T8" fmla="*/ 154 w 1642"/>
                  <a:gd name="T9" fmla="*/ 1062 h 1118"/>
                  <a:gd name="T10" fmla="*/ 326 w 1642"/>
                  <a:gd name="T11" fmla="*/ 949 h 1118"/>
                  <a:gd name="T12" fmla="*/ 565 w 1642"/>
                  <a:gd name="T13" fmla="*/ 776 h 1118"/>
                  <a:gd name="T14" fmla="*/ 790 w 1642"/>
                  <a:gd name="T15" fmla="*/ 607 h 1118"/>
                  <a:gd name="T16" fmla="*/ 1148 w 1642"/>
                  <a:gd name="T17" fmla="*/ 341 h 1118"/>
                  <a:gd name="T18" fmla="*/ 1419 w 1642"/>
                  <a:gd name="T19" fmla="*/ 147 h 1118"/>
                  <a:gd name="T20" fmla="*/ 1642 w 1642"/>
                  <a:gd name="T21" fmla="*/ 0 h 1118"/>
                  <a:gd name="T22" fmla="*/ 1642 w 1642"/>
                  <a:gd name="T23" fmla="*/ 1 h 1118"/>
                  <a:gd name="T24" fmla="*/ 1419 w 1642"/>
                  <a:gd name="T25" fmla="*/ 147 h 1118"/>
                  <a:gd name="T26" fmla="*/ 1148 w 1642"/>
                  <a:gd name="T27" fmla="*/ 341 h 1118"/>
                  <a:gd name="T28" fmla="*/ 791 w 1642"/>
                  <a:gd name="T29" fmla="*/ 608 h 1118"/>
                  <a:gd name="T30" fmla="*/ 565 w 1642"/>
                  <a:gd name="T31" fmla="*/ 776 h 1118"/>
                  <a:gd name="T32" fmla="*/ 326 w 1642"/>
                  <a:gd name="T33" fmla="*/ 950 h 1118"/>
                  <a:gd name="T34" fmla="*/ 154 w 1642"/>
                  <a:gd name="T35" fmla="*/ 1062 h 1118"/>
                  <a:gd name="T36" fmla="*/ 50 w 1642"/>
                  <a:gd name="T37" fmla="*/ 1113 h 1118"/>
                  <a:gd name="T38" fmla="*/ 11 w 1642"/>
                  <a:gd name="T39" fmla="*/ 1116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2" h="1118">
                    <a:moveTo>
                      <a:pt x="11" y="1116"/>
                    </a:moveTo>
                    <a:cubicBezTo>
                      <a:pt x="6" y="1115"/>
                      <a:pt x="3" y="1113"/>
                      <a:pt x="0" y="1111"/>
                    </a:cubicBezTo>
                    <a:cubicBezTo>
                      <a:pt x="1" y="1110"/>
                      <a:pt x="1" y="1110"/>
                      <a:pt x="1" y="1110"/>
                    </a:cubicBezTo>
                    <a:cubicBezTo>
                      <a:pt x="10" y="1118"/>
                      <a:pt x="27" y="1118"/>
                      <a:pt x="50" y="1112"/>
                    </a:cubicBezTo>
                    <a:cubicBezTo>
                      <a:pt x="75" y="1104"/>
                      <a:pt x="108" y="1088"/>
                      <a:pt x="154" y="1062"/>
                    </a:cubicBezTo>
                    <a:cubicBezTo>
                      <a:pt x="200" y="1034"/>
                      <a:pt x="257" y="997"/>
                      <a:pt x="326" y="949"/>
                    </a:cubicBezTo>
                    <a:cubicBezTo>
                      <a:pt x="395" y="901"/>
                      <a:pt x="469" y="847"/>
                      <a:pt x="565" y="776"/>
                    </a:cubicBezTo>
                    <a:cubicBezTo>
                      <a:pt x="638" y="721"/>
                      <a:pt x="712" y="666"/>
                      <a:pt x="790" y="607"/>
                    </a:cubicBezTo>
                    <a:cubicBezTo>
                      <a:pt x="907" y="519"/>
                      <a:pt x="1027" y="429"/>
                      <a:pt x="1148" y="341"/>
                    </a:cubicBezTo>
                    <a:cubicBezTo>
                      <a:pt x="1248" y="267"/>
                      <a:pt x="1337" y="204"/>
                      <a:pt x="1419" y="147"/>
                    </a:cubicBezTo>
                    <a:cubicBezTo>
                      <a:pt x="1502" y="89"/>
                      <a:pt x="1575" y="41"/>
                      <a:pt x="1642" y="0"/>
                    </a:cubicBezTo>
                    <a:cubicBezTo>
                      <a:pt x="1642" y="1"/>
                      <a:pt x="1642" y="1"/>
                      <a:pt x="1642" y="1"/>
                    </a:cubicBezTo>
                    <a:cubicBezTo>
                      <a:pt x="1576" y="42"/>
                      <a:pt x="1503" y="90"/>
                      <a:pt x="1419" y="147"/>
                    </a:cubicBezTo>
                    <a:cubicBezTo>
                      <a:pt x="1337" y="204"/>
                      <a:pt x="1249" y="268"/>
                      <a:pt x="1148" y="341"/>
                    </a:cubicBezTo>
                    <a:cubicBezTo>
                      <a:pt x="1028" y="429"/>
                      <a:pt x="907" y="520"/>
                      <a:pt x="791" y="608"/>
                    </a:cubicBezTo>
                    <a:cubicBezTo>
                      <a:pt x="713" y="666"/>
                      <a:pt x="639" y="722"/>
                      <a:pt x="565" y="776"/>
                    </a:cubicBezTo>
                    <a:cubicBezTo>
                      <a:pt x="469" y="848"/>
                      <a:pt x="396" y="901"/>
                      <a:pt x="326" y="950"/>
                    </a:cubicBezTo>
                    <a:cubicBezTo>
                      <a:pt x="257" y="998"/>
                      <a:pt x="201" y="1035"/>
                      <a:pt x="154" y="1062"/>
                    </a:cubicBezTo>
                    <a:cubicBezTo>
                      <a:pt x="108" y="1089"/>
                      <a:pt x="76" y="1105"/>
                      <a:pt x="50" y="1113"/>
                    </a:cubicBezTo>
                    <a:cubicBezTo>
                      <a:pt x="34" y="1117"/>
                      <a:pt x="20" y="1118"/>
                      <a:pt x="11" y="11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164" y="103"/>
                <a:ext cx="502" cy="218"/>
              </a:xfrm>
              <a:custGeom>
                <a:avLst/>
                <a:gdLst>
                  <a:gd name="T0" fmla="*/ 1 w 309"/>
                  <a:gd name="T1" fmla="*/ 134 h 134"/>
                  <a:gd name="T2" fmla="*/ 0 w 309"/>
                  <a:gd name="T3" fmla="*/ 134 h 134"/>
                  <a:gd name="T4" fmla="*/ 145 w 309"/>
                  <a:gd name="T5" fmla="*/ 43 h 134"/>
                  <a:gd name="T6" fmla="*/ 309 w 309"/>
                  <a:gd name="T7" fmla="*/ 22 h 134"/>
                  <a:gd name="T8" fmla="*/ 309 w 309"/>
                  <a:gd name="T9" fmla="*/ 23 h 134"/>
                  <a:gd name="T10" fmla="*/ 1 w 309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" h="134">
                    <a:moveTo>
                      <a:pt x="1" y="134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46" y="94"/>
                      <a:pt x="96" y="63"/>
                      <a:pt x="145" y="43"/>
                    </a:cubicBezTo>
                    <a:cubicBezTo>
                      <a:pt x="202" y="20"/>
                      <a:pt x="257" y="13"/>
                      <a:pt x="309" y="22"/>
                    </a:cubicBezTo>
                    <a:cubicBezTo>
                      <a:pt x="309" y="23"/>
                      <a:pt x="309" y="23"/>
                      <a:pt x="309" y="23"/>
                    </a:cubicBezTo>
                    <a:cubicBezTo>
                      <a:pt x="179" y="0"/>
                      <a:pt x="60" y="83"/>
                      <a:pt x="1" y="1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3053" y="86"/>
                <a:ext cx="610" cy="319"/>
              </a:xfrm>
              <a:custGeom>
                <a:avLst/>
                <a:gdLst>
                  <a:gd name="T0" fmla="*/ 1 w 377"/>
                  <a:gd name="T1" fmla="*/ 198 h 198"/>
                  <a:gd name="T2" fmla="*/ 0 w 377"/>
                  <a:gd name="T3" fmla="*/ 198 h 198"/>
                  <a:gd name="T4" fmla="*/ 171 w 377"/>
                  <a:gd name="T5" fmla="*/ 67 h 198"/>
                  <a:gd name="T6" fmla="*/ 377 w 377"/>
                  <a:gd name="T7" fmla="*/ 33 h 198"/>
                  <a:gd name="T8" fmla="*/ 377 w 377"/>
                  <a:gd name="T9" fmla="*/ 34 h 198"/>
                  <a:gd name="T10" fmla="*/ 1 w 377"/>
                  <a:gd name="T11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7" h="198">
                    <a:moveTo>
                      <a:pt x="1" y="198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38" y="159"/>
                      <a:pt x="98" y="104"/>
                      <a:pt x="171" y="67"/>
                    </a:cubicBezTo>
                    <a:cubicBezTo>
                      <a:pt x="243" y="31"/>
                      <a:pt x="312" y="20"/>
                      <a:pt x="377" y="33"/>
                    </a:cubicBezTo>
                    <a:cubicBezTo>
                      <a:pt x="377" y="34"/>
                      <a:pt x="377" y="34"/>
                      <a:pt x="377" y="34"/>
                    </a:cubicBezTo>
                    <a:cubicBezTo>
                      <a:pt x="211" y="0"/>
                      <a:pt x="59" y="138"/>
                      <a:pt x="1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2831" y="114"/>
                <a:ext cx="832" cy="660"/>
              </a:xfrm>
              <a:custGeom>
                <a:avLst/>
                <a:gdLst>
                  <a:gd name="T0" fmla="*/ 1 w 513"/>
                  <a:gd name="T1" fmla="*/ 407 h 407"/>
                  <a:gd name="T2" fmla="*/ 0 w 513"/>
                  <a:gd name="T3" fmla="*/ 406 h 407"/>
                  <a:gd name="T4" fmla="*/ 177 w 513"/>
                  <a:gd name="T5" fmla="*/ 157 h 407"/>
                  <a:gd name="T6" fmla="*/ 332 w 513"/>
                  <a:gd name="T7" fmla="*/ 46 h 407"/>
                  <a:gd name="T8" fmla="*/ 513 w 513"/>
                  <a:gd name="T9" fmla="*/ 16 h 407"/>
                  <a:gd name="T10" fmla="*/ 513 w 513"/>
                  <a:gd name="T11" fmla="*/ 17 h 407"/>
                  <a:gd name="T12" fmla="*/ 178 w 513"/>
                  <a:gd name="T13" fmla="*/ 157 h 407"/>
                  <a:gd name="T14" fmla="*/ 1 w 513"/>
                  <a:gd name="T15" fmla="*/ 40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407">
                    <a:moveTo>
                      <a:pt x="1" y="407"/>
                    </a:moveTo>
                    <a:cubicBezTo>
                      <a:pt x="0" y="406"/>
                      <a:pt x="0" y="406"/>
                      <a:pt x="0" y="406"/>
                    </a:cubicBezTo>
                    <a:cubicBezTo>
                      <a:pt x="49" y="307"/>
                      <a:pt x="107" y="225"/>
                      <a:pt x="177" y="157"/>
                    </a:cubicBezTo>
                    <a:cubicBezTo>
                      <a:pt x="226" y="109"/>
                      <a:pt x="279" y="71"/>
                      <a:pt x="332" y="46"/>
                    </a:cubicBezTo>
                    <a:cubicBezTo>
                      <a:pt x="395" y="17"/>
                      <a:pt x="455" y="7"/>
                      <a:pt x="513" y="16"/>
                    </a:cubicBezTo>
                    <a:cubicBezTo>
                      <a:pt x="513" y="17"/>
                      <a:pt x="513" y="17"/>
                      <a:pt x="513" y="17"/>
                    </a:cubicBezTo>
                    <a:cubicBezTo>
                      <a:pt x="408" y="0"/>
                      <a:pt x="286" y="51"/>
                      <a:pt x="178" y="157"/>
                    </a:cubicBezTo>
                    <a:cubicBezTo>
                      <a:pt x="108" y="226"/>
                      <a:pt x="50" y="307"/>
                      <a:pt x="1" y="4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1940" y="140"/>
                <a:ext cx="1725" cy="1635"/>
              </a:xfrm>
              <a:custGeom>
                <a:avLst/>
                <a:gdLst>
                  <a:gd name="T0" fmla="*/ 0 w 1064"/>
                  <a:gd name="T1" fmla="*/ 1010 h 1010"/>
                  <a:gd name="T2" fmla="*/ 0 w 1064"/>
                  <a:gd name="T3" fmla="*/ 1010 h 1010"/>
                  <a:gd name="T4" fmla="*/ 479 w 1064"/>
                  <a:gd name="T5" fmla="*/ 742 h 1010"/>
                  <a:gd name="T6" fmla="*/ 821 w 1064"/>
                  <a:gd name="T7" fmla="*/ 460 h 1010"/>
                  <a:gd name="T8" fmla="*/ 1009 w 1064"/>
                  <a:gd name="T9" fmla="*/ 205 h 1010"/>
                  <a:gd name="T10" fmla="*/ 1063 w 1064"/>
                  <a:gd name="T11" fmla="*/ 0 h 1010"/>
                  <a:gd name="T12" fmla="*/ 1064 w 1064"/>
                  <a:gd name="T13" fmla="*/ 0 h 1010"/>
                  <a:gd name="T14" fmla="*/ 1009 w 1064"/>
                  <a:gd name="T15" fmla="*/ 206 h 1010"/>
                  <a:gd name="T16" fmla="*/ 822 w 1064"/>
                  <a:gd name="T17" fmla="*/ 460 h 1010"/>
                  <a:gd name="T18" fmla="*/ 479 w 1064"/>
                  <a:gd name="T19" fmla="*/ 743 h 1010"/>
                  <a:gd name="T20" fmla="*/ 0 w 1064"/>
                  <a:gd name="T21" fmla="*/ 10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4" h="1010">
                    <a:moveTo>
                      <a:pt x="0" y="1010"/>
                    </a:moveTo>
                    <a:cubicBezTo>
                      <a:pt x="0" y="1010"/>
                      <a:pt x="0" y="1010"/>
                      <a:pt x="0" y="1010"/>
                    </a:cubicBezTo>
                    <a:cubicBezTo>
                      <a:pt x="175" y="929"/>
                      <a:pt x="336" y="839"/>
                      <a:pt x="479" y="742"/>
                    </a:cubicBezTo>
                    <a:cubicBezTo>
                      <a:pt x="613" y="651"/>
                      <a:pt x="728" y="556"/>
                      <a:pt x="821" y="460"/>
                    </a:cubicBezTo>
                    <a:cubicBezTo>
                      <a:pt x="905" y="373"/>
                      <a:pt x="968" y="287"/>
                      <a:pt x="1009" y="205"/>
                    </a:cubicBezTo>
                    <a:cubicBezTo>
                      <a:pt x="1044" y="133"/>
                      <a:pt x="1063" y="63"/>
                      <a:pt x="1063" y="0"/>
                    </a:cubicBezTo>
                    <a:cubicBezTo>
                      <a:pt x="1064" y="0"/>
                      <a:pt x="1064" y="0"/>
                      <a:pt x="1064" y="0"/>
                    </a:cubicBezTo>
                    <a:cubicBezTo>
                      <a:pt x="1064" y="63"/>
                      <a:pt x="1045" y="134"/>
                      <a:pt x="1009" y="206"/>
                    </a:cubicBezTo>
                    <a:cubicBezTo>
                      <a:pt x="969" y="288"/>
                      <a:pt x="905" y="373"/>
                      <a:pt x="822" y="460"/>
                    </a:cubicBezTo>
                    <a:cubicBezTo>
                      <a:pt x="728" y="557"/>
                      <a:pt x="613" y="652"/>
                      <a:pt x="479" y="743"/>
                    </a:cubicBezTo>
                    <a:cubicBezTo>
                      <a:pt x="336" y="840"/>
                      <a:pt x="175" y="930"/>
                      <a:pt x="0" y="10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2757" y="140"/>
                <a:ext cx="906" cy="1123"/>
              </a:xfrm>
              <a:custGeom>
                <a:avLst/>
                <a:gdLst>
                  <a:gd name="T0" fmla="*/ 0 w 559"/>
                  <a:gd name="T1" fmla="*/ 694 h 694"/>
                  <a:gd name="T2" fmla="*/ 0 w 559"/>
                  <a:gd name="T3" fmla="*/ 693 h 694"/>
                  <a:gd name="T4" fmla="*/ 234 w 559"/>
                  <a:gd name="T5" fmla="*/ 497 h 694"/>
                  <a:gd name="T6" fmla="*/ 405 w 559"/>
                  <a:gd name="T7" fmla="*/ 310 h 694"/>
                  <a:gd name="T8" fmla="*/ 558 w 559"/>
                  <a:gd name="T9" fmla="*/ 0 h 694"/>
                  <a:gd name="T10" fmla="*/ 559 w 559"/>
                  <a:gd name="T11" fmla="*/ 0 h 694"/>
                  <a:gd name="T12" fmla="*/ 508 w 559"/>
                  <a:gd name="T13" fmla="*/ 150 h 694"/>
                  <a:gd name="T14" fmla="*/ 406 w 559"/>
                  <a:gd name="T15" fmla="*/ 310 h 694"/>
                  <a:gd name="T16" fmla="*/ 234 w 559"/>
                  <a:gd name="T17" fmla="*/ 498 h 694"/>
                  <a:gd name="T18" fmla="*/ 0 w 559"/>
                  <a:gd name="T19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9" h="694">
                    <a:moveTo>
                      <a:pt x="0" y="694"/>
                    </a:moveTo>
                    <a:cubicBezTo>
                      <a:pt x="0" y="693"/>
                      <a:pt x="0" y="693"/>
                      <a:pt x="0" y="693"/>
                    </a:cubicBezTo>
                    <a:cubicBezTo>
                      <a:pt x="87" y="629"/>
                      <a:pt x="165" y="563"/>
                      <a:pt x="234" y="497"/>
                    </a:cubicBezTo>
                    <a:cubicBezTo>
                      <a:pt x="301" y="434"/>
                      <a:pt x="358" y="371"/>
                      <a:pt x="405" y="310"/>
                    </a:cubicBezTo>
                    <a:cubicBezTo>
                      <a:pt x="491" y="200"/>
                      <a:pt x="544" y="93"/>
                      <a:pt x="558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52" y="47"/>
                      <a:pt x="535" y="97"/>
                      <a:pt x="508" y="150"/>
                    </a:cubicBezTo>
                    <a:cubicBezTo>
                      <a:pt x="483" y="202"/>
                      <a:pt x="448" y="256"/>
                      <a:pt x="406" y="310"/>
                    </a:cubicBezTo>
                    <a:cubicBezTo>
                      <a:pt x="359" y="371"/>
                      <a:pt x="301" y="434"/>
                      <a:pt x="234" y="498"/>
                    </a:cubicBezTo>
                    <a:cubicBezTo>
                      <a:pt x="166" y="563"/>
                      <a:pt x="87" y="629"/>
                      <a:pt x="0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3297" y="140"/>
                <a:ext cx="366" cy="349"/>
              </a:xfrm>
              <a:custGeom>
                <a:avLst/>
                <a:gdLst>
                  <a:gd name="T0" fmla="*/ 0 w 226"/>
                  <a:gd name="T1" fmla="*/ 214 h 214"/>
                  <a:gd name="T2" fmla="*/ 0 w 226"/>
                  <a:gd name="T3" fmla="*/ 214 h 214"/>
                  <a:gd name="T4" fmla="*/ 226 w 226"/>
                  <a:gd name="T5" fmla="*/ 0 h 214"/>
                  <a:gd name="T6" fmla="*/ 226 w 226"/>
                  <a:gd name="T7" fmla="*/ 1 h 214"/>
                  <a:gd name="T8" fmla="*/ 0 w 226"/>
                  <a:gd name="T9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14">
                    <a:moveTo>
                      <a:pt x="0" y="214"/>
                    </a:moveTo>
                    <a:cubicBezTo>
                      <a:pt x="0" y="214"/>
                      <a:pt x="0" y="214"/>
                      <a:pt x="0" y="214"/>
                    </a:cubicBezTo>
                    <a:cubicBezTo>
                      <a:pt x="76" y="117"/>
                      <a:pt x="153" y="45"/>
                      <a:pt x="226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153" y="45"/>
                      <a:pt x="77" y="117"/>
                      <a:pt x="0" y="2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39" name="Freeform 44"/>
              <p:cNvSpPr>
                <a:spLocks/>
              </p:cNvSpPr>
              <p:nvPr/>
            </p:nvSpPr>
            <p:spPr bwMode="auto">
              <a:xfrm>
                <a:off x="3663" y="140"/>
                <a:ext cx="359" cy="219"/>
              </a:xfrm>
              <a:custGeom>
                <a:avLst/>
                <a:gdLst>
                  <a:gd name="T0" fmla="*/ 222 w 222"/>
                  <a:gd name="T1" fmla="*/ 135 h 135"/>
                  <a:gd name="T2" fmla="*/ 0 w 222"/>
                  <a:gd name="T3" fmla="*/ 1 h 135"/>
                  <a:gd name="T4" fmla="*/ 0 w 222"/>
                  <a:gd name="T5" fmla="*/ 0 h 135"/>
                  <a:gd name="T6" fmla="*/ 122 w 222"/>
                  <a:gd name="T7" fmla="*/ 35 h 135"/>
                  <a:gd name="T8" fmla="*/ 222 w 222"/>
                  <a:gd name="T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35">
                    <a:moveTo>
                      <a:pt x="222" y="135"/>
                    </a:moveTo>
                    <a:cubicBezTo>
                      <a:pt x="170" y="51"/>
                      <a:pt x="85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83" y="12"/>
                      <a:pt x="122" y="35"/>
                    </a:cubicBezTo>
                    <a:cubicBezTo>
                      <a:pt x="162" y="59"/>
                      <a:pt x="196" y="93"/>
                      <a:pt x="222" y="1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0" name="Freeform 45"/>
              <p:cNvSpPr>
                <a:spLocks/>
              </p:cNvSpPr>
              <p:nvPr/>
            </p:nvSpPr>
            <p:spPr bwMode="auto">
              <a:xfrm>
                <a:off x="3164" y="83"/>
                <a:ext cx="860" cy="275"/>
              </a:xfrm>
              <a:custGeom>
                <a:avLst/>
                <a:gdLst>
                  <a:gd name="T0" fmla="*/ 1 w 531"/>
                  <a:gd name="T1" fmla="*/ 147 h 170"/>
                  <a:gd name="T2" fmla="*/ 0 w 531"/>
                  <a:gd name="T3" fmla="*/ 147 h 170"/>
                  <a:gd name="T4" fmla="*/ 261 w 531"/>
                  <a:gd name="T5" fmla="*/ 9 h 170"/>
                  <a:gd name="T6" fmla="*/ 336 w 531"/>
                  <a:gd name="T7" fmla="*/ 15 h 170"/>
                  <a:gd name="T8" fmla="*/ 339 w 531"/>
                  <a:gd name="T9" fmla="*/ 16 h 170"/>
                  <a:gd name="T10" fmla="*/ 410 w 531"/>
                  <a:gd name="T11" fmla="*/ 44 h 170"/>
                  <a:gd name="T12" fmla="*/ 531 w 531"/>
                  <a:gd name="T13" fmla="*/ 170 h 170"/>
                  <a:gd name="T14" fmla="*/ 531 w 531"/>
                  <a:gd name="T15" fmla="*/ 170 h 170"/>
                  <a:gd name="T16" fmla="*/ 261 w 531"/>
                  <a:gd name="T17" fmla="*/ 10 h 170"/>
                  <a:gd name="T18" fmla="*/ 1 w 531"/>
                  <a:gd name="T19" fmla="*/ 14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1" h="170">
                    <a:moveTo>
                      <a:pt x="1" y="147"/>
                    </a:moveTo>
                    <a:cubicBezTo>
                      <a:pt x="0" y="147"/>
                      <a:pt x="0" y="147"/>
                      <a:pt x="0" y="147"/>
                    </a:cubicBezTo>
                    <a:cubicBezTo>
                      <a:pt x="59" y="90"/>
                      <a:pt x="152" y="20"/>
                      <a:pt x="261" y="9"/>
                    </a:cubicBezTo>
                    <a:cubicBezTo>
                      <a:pt x="285" y="7"/>
                      <a:pt x="311" y="9"/>
                      <a:pt x="336" y="15"/>
                    </a:cubicBezTo>
                    <a:cubicBezTo>
                      <a:pt x="337" y="15"/>
                      <a:pt x="338" y="15"/>
                      <a:pt x="339" y="16"/>
                    </a:cubicBezTo>
                    <a:cubicBezTo>
                      <a:pt x="363" y="22"/>
                      <a:pt x="387" y="31"/>
                      <a:pt x="410" y="44"/>
                    </a:cubicBezTo>
                    <a:cubicBezTo>
                      <a:pt x="460" y="73"/>
                      <a:pt x="502" y="117"/>
                      <a:pt x="531" y="170"/>
                    </a:cubicBezTo>
                    <a:cubicBezTo>
                      <a:pt x="531" y="170"/>
                      <a:pt x="531" y="170"/>
                      <a:pt x="531" y="170"/>
                    </a:cubicBezTo>
                    <a:cubicBezTo>
                      <a:pt x="472" y="65"/>
                      <a:pt x="364" y="0"/>
                      <a:pt x="261" y="10"/>
                    </a:cubicBezTo>
                    <a:cubicBezTo>
                      <a:pt x="152" y="20"/>
                      <a:pt x="59" y="90"/>
                      <a:pt x="1" y="1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1" name="Freeform 46"/>
              <p:cNvSpPr>
                <a:spLocks/>
              </p:cNvSpPr>
              <p:nvPr/>
            </p:nvSpPr>
            <p:spPr bwMode="auto">
              <a:xfrm>
                <a:off x="3053" y="73"/>
                <a:ext cx="969" cy="334"/>
              </a:xfrm>
              <a:custGeom>
                <a:avLst/>
                <a:gdLst>
                  <a:gd name="T0" fmla="*/ 1 w 599"/>
                  <a:gd name="T1" fmla="*/ 206 h 206"/>
                  <a:gd name="T2" fmla="*/ 0 w 599"/>
                  <a:gd name="T3" fmla="*/ 206 h 206"/>
                  <a:gd name="T4" fmla="*/ 125 w 599"/>
                  <a:gd name="T5" fmla="*/ 88 h 206"/>
                  <a:gd name="T6" fmla="*/ 280 w 599"/>
                  <a:gd name="T7" fmla="*/ 14 h 206"/>
                  <a:gd name="T8" fmla="*/ 451 w 599"/>
                  <a:gd name="T9" fmla="*/ 28 h 206"/>
                  <a:gd name="T10" fmla="*/ 599 w 599"/>
                  <a:gd name="T11" fmla="*/ 176 h 206"/>
                  <a:gd name="T12" fmla="*/ 599 w 599"/>
                  <a:gd name="T13" fmla="*/ 176 h 206"/>
                  <a:gd name="T14" fmla="*/ 451 w 599"/>
                  <a:gd name="T15" fmla="*/ 29 h 206"/>
                  <a:gd name="T16" fmla="*/ 280 w 599"/>
                  <a:gd name="T17" fmla="*/ 15 h 206"/>
                  <a:gd name="T18" fmla="*/ 1 w 599"/>
                  <a:gd name="T1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9" h="206">
                    <a:moveTo>
                      <a:pt x="1" y="206"/>
                    </a:moveTo>
                    <a:cubicBezTo>
                      <a:pt x="0" y="206"/>
                      <a:pt x="0" y="206"/>
                      <a:pt x="0" y="206"/>
                    </a:cubicBezTo>
                    <a:cubicBezTo>
                      <a:pt x="40" y="159"/>
                      <a:pt x="82" y="119"/>
                      <a:pt x="125" y="88"/>
                    </a:cubicBezTo>
                    <a:cubicBezTo>
                      <a:pt x="175" y="51"/>
                      <a:pt x="228" y="26"/>
                      <a:pt x="280" y="14"/>
                    </a:cubicBezTo>
                    <a:cubicBezTo>
                      <a:pt x="339" y="0"/>
                      <a:pt x="400" y="5"/>
                      <a:pt x="451" y="28"/>
                    </a:cubicBezTo>
                    <a:cubicBezTo>
                      <a:pt x="509" y="54"/>
                      <a:pt x="562" y="106"/>
                      <a:pt x="599" y="176"/>
                    </a:cubicBezTo>
                    <a:cubicBezTo>
                      <a:pt x="599" y="176"/>
                      <a:pt x="599" y="176"/>
                      <a:pt x="599" y="176"/>
                    </a:cubicBezTo>
                    <a:cubicBezTo>
                      <a:pt x="561" y="107"/>
                      <a:pt x="509" y="55"/>
                      <a:pt x="451" y="29"/>
                    </a:cubicBezTo>
                    <a:cubicBezTo>
                      <a:pt x="400" y="6"/>
                      <a:pt x="339" y="1"/>
                      <a:pt x="280" y="15"/>
                    </a:cubicBezTo>
                    <a:cubicBezTo>
                      <a:pt x="183" y="37"/>
                      <a:pt x="89" y="102"/>
                      <a:pt x="1" y="2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2" name="Freeform 47"/>
              <p:cNvSpPr>
                <a:spLocks/>
              </p:cNvSpPr>
              <p:nvPr/>
            </p:nvSpPr>
            <p:spPr bwMode="auto">
              <a:xfrm>
                <a:off x="1575" y="359"/>
                <a:ext cx="2518" cy="3588"/>
              </a:xfrm>
              <a:custGeom>
                <a:avLst/>
                <a:gdLst>
                  <a:gd name="T0" fmla="*/ 0 w 1556"/>
                  <a:gd name="T1" fmla="*/ 2217 h 2217"/>
                  <a:gd name="T2" fmla="*/ 0 w 1556"/>
                  <a:gd name="T3" fmla="*/ 2216 h 2217"/>
                  <a:gd name="T4" fmla="*/ 299 w 1556"/>
                  <a:gd name="T5" fmla="*/ 2104 h 2217"/>
                  <a:gd name="T6" fmla="*/ 621 w 1556"/>
                  <a:gd name="T7" fmla="*/ 1903 h 2217"/>
                  <a:gd name="T8" fmla="*/ 1209 w 1556"/>
                  <a:gd name="T9" fmla="*/ 1266 h 2217"/>
                  <a:gd name="T10" fmla="*/ 1523 w 1556"/>
                  <a:gd name="T11" fmla="*/ 536 h 2217"/>
                  <a:gd name="T12" fmla="*/ 1551 w 1556"/>
                  <a:gd name="T13" fmla="*/ 234 h 2217"/>
                  <a:gd name="T14" fmla="*/ 1511 w 1556"/>
                  <a:gd name="T15" fmla="*/ 0 h 2217"/>
                  <a:gd name="T16" fmla="*/ 1512 w 1556"/>
                  <a:gd name="T17" fmla="*/ 0 h 2217"/>
                  <a:gd name="T18" fmla="*/ 1552 w 1556"/>
                  <a:gd name="T19" fmla="*/ 233 h 2217"/>
                  <a:gd name="T20" fmla="*/ 1524 w 1556"/>
                  <a:gd name="T21" fmla="*/ 537 h 2217"/>
                  <a:gd name="T22" fmla="*/ 1210 w 1556"/>
                  <a:gd name="T23" fmla="*/ 1267 h 2217"/>
                  <a:gd name="T24" fmla="*/ 621 w 1556"/>
                  <a:gd name="T25" fmla="*/ 1904 h 2217"/>
                  <a:gd name="T26" fmla="*/ 300 w 1556"/>
                  <a:gd name="T27" fmla="*/ 2104 h 2217"/>
                  <a:gd name="T28" fmla="*/ 0 w 1556"/>
                  <a:gd name="T29" fmla="*/ 2217 h 2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56" h="2217">
                    <a:moveTo>
                      <a:pt x="0" y="2217"/>
                    </a:moveTo>
                    <a:cubicBezTo>
                      <a:pt x="0" y="2216"/>
                      <a:pt x="0" y="2216"/>
                      <a:pt x="0" y="2216"/>
                    </a:cubicBezTo>
                    <a:cubicBezTo>
                      <a:pt x="97" y="2191"/>
                      <a:pt x="198" y="2154"/>
                      <a:pt x="299" y="2104"/>
                    </a:cubicBezTo>
                    <a:cubicBezTo>
                      <a:pt x="407" y="2051"/>
                      <a:pt x="515" y="1983"/>
                      <a:pt x="621" y="1903"/>
                    </a:cubicBezTo>
                    <a:cubicBezTo>
                      <a:pt x="844" y="1733"/>
                      <a:pt x="1048" y="1513"/>
                      <a:pt x="1209" y="1266"/>
                    </a:cubicBezTo>
                    <a:cubicBezTo>
                      <a:pt x="1365" y="1027"/>
                      <a:pt x="1474" y="775"/>
                      <a:pt x="1523" y="536"/>
                    </a:cubicBezTo>
                    <a:cubicBezTo>
                      <a:pt x="1545" y="430"/>
                      <a:pt x="1555" y="328"/>
                      <a:pt x="1551" y="234"/>
                    </a:cubicBezTo>
                    <a:cubicBezTo>
                      <a:pt x="1548" y="148"/>
                      <a:pt x="1535" y="70"/>
                      <a:pt x="1511" y="0"/>
                    </a:cubicBezTo>
                    <a:cubicBezTo>
                      <a:pt x="1512" y="0"/>
                      <a:pt x="1512" y="0"/>
                      <a:pt x="1512" y="0"/>
                    </a:cubicBezTo>
                    <a:cubicBezTo>
                      <a:pt x="1536" y="69"/>
                      <a:pt x="1549" y="148"/>
                      <a:pt x="1552" y="233"/>
                    </a:cubicBezTo>
                    <a:cubicBezTo>
                      <a:pt x="1556" y="328"/>
                      <a:pt x="1546" y="430"/>
                      <a:pt x="1524" y="537"/>
                    </a:cubicBezTo>
                    <a:cubicBezTo>
                      <a:pt x="1475" y="775"/>
                      <a:pt x="1366" y="1028"/>
                      <a:pt x="1210" y="1267"/>
                    </a:cubicBezTo>
                    <a:cubicBezTo>
                      <a:pt x="1048" y="1514"/>
                      <a:pt x="845" y="1734"/>
                      <a:pt x="621" y="1904"/>
                    </a:cubicBezTo>
                    <a:cubicBezTo>
                      <a:pt x="516" y="1984"/>
                      <a:pt x="407" y="2051"/>
                      <a:pt x="300" y="2104"/>
                    </a:cubicBezTo>
                    <a:cubicBezTo>
                      <a:pt x="198" y="2154"/>
                      <a:pt x="98" y="2192"/>
                      <a:pt x="0" y="22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3" name="Freeform 48"/>
              <p:cNvSpPr>
                <a:spLocks/>
              </p:cNvSpPr>
              <p:nvPr/>
            </p:nvSpPr>
            <p:spPr bwMode="auto">
              <a:xfrm>
                <a:off x="2841" y="359"/>
                <a:ext cx="1316" cy="2939"/>
              </a:xfrm>
              <a:custGeom>
                <a:avLst/>
                <a:gdLst>
                  <a:gd name="T0" fmla="*/ 0 w 813"/>
                  <a:gd name="T1" fmla="*/ 1816 h 1816"/>
                  <a:gd name="T2" fmla="*/ 0 w 813"/>
                  <a:gd name="T3" fmla="*/ 1815 h 1816"/>
                  <a:gd name="T4" fmla="*/ 345 w 813"/>
                  <a:gd name="T5" fmla="*/ 1532 h 1816"/>
                  <a:gd name="T6" fmla="*/ 651 w 813"/>
                  <a:gd name="T7" fmla="*/ 1043 h 1816"/>
                  <a:gd name="T8" fmla="*/ 800 w 813"/>
                  <a:gd name="T9" fmla="*/ 456 h 1816"/>
                  <a:gd name="T10" fmla="*/ 730 w 813"/>
                  <a:gd name="T11" fmla="*/ 0 h 1816"/>
                  <a:gd name="T12" fmla="*/ 730 w 813"/>
                  <a:gd name="T13" fmla="*/ 0 h 1816"/>
                  <a:gd name="T14" fmla="*/ 801 w 813"/>
                  <a:gd name="T15" fmla="*/ 456 h 1816"/>
                  <a:gd name="T16" fmla="*/ 652 w 813"/>
                  <a:gd name="T17" fmla="*/ 1043 h 1816"/>
                  <a:gd name="T18" fmla="*/ 513 w 813"/>
                  <a:gd name="T19" fmla="*/ 1307 h 1816"/>
                  <a:gd name="T20" fmla="*/ 346 w 813"/>
                  <a:gd name="T21" fmla="*/ 1533 h 1816"/>
                  <a:gd name="T22" fmla="*/ 176 w 813"/>
                  <a:gd name="T23" fmla="*/ 1697 h 1816"/>
                  <a:gd name="T24" fmla="*/ 0 w 813"/>
                  <a:gd name="T25" fmla="*/ 1816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3" h="1816">
                    <a:moveTo>
                      <a:pt x="0" y="1816"/>
                    </a:moveTo>
                    <a:cubicBezTo>
                      <a:pt x="0" y="1815"/>
                      <a:pt x="0" y="1815"/>
                      <a:pt x="0" y="1815"/>
                    </a:cubicBezTo>
                    <a:cubicBezTo>
                      <a:pt x="122" y="1749"/>
                      <a:pt x="238" y="1654"/>
                      <a:pt x="345" y="1532"/>
                    </a:cubicBezTo>
                    <a:cubicBezTo>
                      <a:pt x="467" y="1394"/>
                      <a:pt x="572" y="1225"/>
                      <a:pt x="651" y="1043"/>
                    </a:cubicBezTo>
                    <a:cubicBezTo>
                      <a:pt x="735" y="849"/>
                      <a:pt x="787" y="646"/>
                      <a:pt x="800" y="456"/>
                    </a:cubicBezTo>
                    <a:cubicBezTo>
                      <a:pt x="812" y="274"/>
                      <a:pt x="788" y="116"/>
                      <a:pt x="730" y="0"/>
                    </a:cubicBezTo>
                    <a:cubicBezTo>
                      <a:pt x="730" y="0"/>
                      <a:pt x="730" y="0"/>
                      <a:pt x="730" y="0"/>
                    </a:cubicBezTo>
                    <a:cubicBezTo>
                      <a:pt x="789" y="116"/>
                      <a:pt x="813" y="274"/>
                      <a:pt x="801" y="456"/>
                    </a:cubicBezTo>
                    <a:cubicBezTo>
                      <a:pt x="788" y="646"/>
                      <a:pt x="736" y="849"/>
                      <a:pt x="652" y="1043"/>
                    </a:cubicBezTo>
                    <a:cubicBezTo>
                      <a:pt x="612" y="1135"/>
                      <a:pt x="566" y="1224"/>
                      <a:pt x="513" y="1307"/>
                    </a:cubicBezTo>
                    <a:cubicBezTo>
                      <a:pt x="462" y="1389"/>
                      <a:pt x="406" y="1464"/>
                      <a:pt x="346" y="1533"/>
                    </a:cubicBezTo>
                    <a:cubicBezTo>
                      <a:pt x="292" y="1594"/>
                      <a:pt x="235" y="1649"/>
                      <a:pt x="176" y="1697"/>
                    </a:cubicBezTo>
                    <a:cubicBezTo>
                      <a:pt x="119" y="1744"/>
                      <a:pt x="60" y="1784"/>
                      <a:pt x="0" y="18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4" name="Freeform 49"/>
              <p:cNvSpPr>
                <a:spLocks/>
              </p:cNvSpPr>
              <p:nvPr/>
            </p:nvSpPr>
            <p:spPr bwMode="auto">
              <a:xfrm>
                <a:off x="3239" y="359"/>
                <a:ext cx="936" cy="2061"/>
              </a:xfrm>
              <a:custGeom>
                <a:avLst/>
                <a:gdLst>
                  <a:gd name="T0" fmla="*/ 0 w 578"/>
                  <a:gd name="T1" fmla="*/ 1273 h 1273"/>
                  <a:gd name="T2" fmla="*/ 0 w 578"/>
                  <a:gd name="T3" fmla="*/ 1272 h 1273"/>
                  <a:gd name="T4" fmla="*/ 216 w 578"/>
                  <a:gd name="T5" fmla="*/ 1134 h 1273"/>
                  <a:gd name="T6" fmla="*/ 437 w 578"/>
                  <a:gd name="T7" fmla="*/ 825 h 1273"/>
                  <a:gd name="T8" fmla="*/ 565 w 578"/>
                  <a:gd name="T9" fmla="*/ 379 h 1273"/>
                  <a:gd name="T10" fmla="*/ 484 w 578"/>
                  <a:gd name="T11" fmla="*/ 0 h 1273"/>
                  <a:gd name="T12" fmla="*/ 484 w 578"/>
                  <a:gd name="T13" fmla="*/ 0 h 1273"/>
                  <a:gd name="T14" fmla="*/ 566 w 578"/>
                  <a:gd name="T15" fmla="*/ 379 h 1273"/>
                  <a:gd name="T16" fmla="*/ 438 w 578"/>
                  <a:gd name="T17" fmla="*/ 825 h 1273"/>
                  <a:gd name="T18" fmla="*/ 217 w 578"/>
                  <a:gd name="T19" fmla="*/ 1134 h 1273"/>
                  <a:gd name="T20" fmla="*/ 0 w 578"/>
                  <a:gd name="T21" fmla="*/ 1273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1273">
                    <a:moveTo>
                      <a:pt x="0" y="1273"/>
                    </a:moveTo>
                    <a:cubicBezTo>
                      <a:pt x="0" y="1272"/>
                      <a:pt x="0" y="1272"/>
                      <a:pt x="0" y="1272"/>
                    </a:cubicBezTo>
                    <a:cubicBezTo>
                      <a:pt x="71" y="1249"/>
                      <a:pt x="146" y="1201"/>
                      <a:pt x="216" y="1134"/>
                    </a:cubicBezTo>
                    <a:cubicBezTo>
                      <a:pt x="301" y="1053"/>
                      <a:pt x="377" y="946"/>
                      <a:pt x="437" y="825"/>
                    </a:cubicBezTo>
                    <a:cubicBezTo>
                      <a:pt x="509" y="680"/>
                      <a:pt x="553" y="525"/>
                      <a:pt x="565" y="379"/>
                    </a:cubicBezTo>
                    <a:cubicBezTo>
                      <a:pt x="577" y="219"/>
                      <a:pt x="548" y="85"/>
                      <a:pt x="484" y="0"/>
                    </a:cubicBezTo>
                    <a:cubicBezTo>
                      <a:pt x="484" y="0"/>
                      <a:pt x="484" y="0"/>
                      <a:pt x="484" y="0"/>
                    </a:cubicBezTo>
                    <a:cubicBezTo>
                      <a:pt x="549" y="84"/>
                      <a:pt x="578" y="219"/>
                      <a:pt x="566" y="379"/>
                    </a:cubicBezTo>
                    <a:cubicBezTo>
                      <a:pt x="554" y="526"/>
                      <a:pt x="510" y="680"/>
                      <a:pt x="438" y="825"/>
                    </a:cubicBezTo>
                    <a:cubicBezTo>
                      <a:pt x="378" y="947"/>
                      <a:pt x="301" y="1054"/>
                      <a:pt x="217" y="1134"/>
                    </a:cubicBezTo>
                    <a:cubicBezTo>
                      <a:pt x="146" y="1202"/>
                      <a:pt x="71" y="1250"/>
                      <a:pt x="0" y="1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5" name="Freeform 52"/>
              <p:cNvSpPr>
                <a:spLocks/>
              </p:cNvSpPr>
              <p:nvPr/>
            </p:nvSpPr>
            <p:spPr bwMode="auto">
              <a:xfrm>
                <a:off x="2831" y="76"/>
                <a:ext cx="1192" cy="697"/>
              </a:xfrm>
              <a:custGeom>
                <a:avLst/>
                <a:gdLst>
                  <a:gd name="T0" fmla="*/ 1 w 735"/>
                  <a:gd name="T1" fmla="*/ 431 h 431"/>
                  <a:gd name="T2" fmla="*/ 0 w 735"/>
                  <a:gd name="T3" fmla="*/ 430 h 431"/>
                  <a:gd name="T4" fmla="*/ 97 w 735"/>
                  <a:gd name="T5" fmla="*/ 260 h 431"/>
                  <a:gd name="T6" fmla="*/ 269 w 735"/>
                  <a:gd name="T7" fmla="*/ 85 h 431"/>
                  <a:gd name="T8" fmla="*/ 507 w 735"/>
                  <a:gd name="T9" fmla="*/ 8 h 431"/>
                  <a:gd name="T10" fmla="*/ 735 w 735"/>
                  <a:gd name="T11" fmla="*/ 175 h 431"/>
                  <a:gd name="T12" fmla="*/ 734 w 735"/>
                  <a:gd name="T13" fmla="*/ 175 h 431"/>
                  <a:gd name="T14" fmla="*/ 507 w 735"/>
                  <a:gd name="T15" fmla="*/ 9 h 431"/>
                  <a:gd name="T16" fmla="*/ 269 w 735"/>
                  <a:gd name="T17" fmla="*/ 85 h 431"/>
                  <a:gd name="T18" fmla="*/ 98 w 735"/>
                  <a:gd name="T19" fmla="*/ 261 h 431"/>
                  <a:gd name="T20" fmla="*/ 1 w 735"/>
                  <a:gd name="T21" fmla="*/ 431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5" h="431">
                    <a:moveTo>
                      <a:pt x="1" y="431"/>
                    </a:moveTo>
                    <a:cubicBezTo>
                      <a:pt x="0" y="430"/>
                      <a:pt x="0" y="430"/>
                      <a:pt x="0" y="430"/>
                    </a:cubicBezTo>
                    <a:cubicBezTo>
                      <a:pt x="27" y="370"/>
                      <a:pt x="60" y="313"/>
                      <a:pt x="97" y="260"/>
                    </a:cubicBezTo>
                    <a:cubicBezTo>
                      <a:pt x="149" y="188"/>
                      <a:pt x="207" y="129"/>
                      <a:pt x="269" y="85"/>
                    </a:cubicBezTo>
                    <a:cubicBezTo>
                      <a:pt x="325" y="45"/>
                      <a:pt x="411" y="0"/>
                      <a:pt x="507" y="8"/>
                    </a:cubicBezTo>
                    <a:cubicBezTo>
                      <a:pt x="596" y="15"/>
                      <a:pt x="684" y="79"/>
                      <a:pt x="735" y="175"/>
                    </a:cubicBezTo>
                    <a:cubicBezTo>
                      <a:pt x="734" y="175"/>
                      <a:pt x="734" y="175"/>
                      <a:pt x="734" y="175"/>
                    </a:cubicBezTo>
                    <a:cubicBezTo>
                      <a:pt x="683" y="80"/>
                      <a:pt x="596" y="16"/>
                      <a:pt x="507" y="9"/>
                    </a:cubicBezTo>
                    <a:cubicBezTo>
                      <a:pt x="412" y="1"/>
                      <a:pt x="325" y="46"/>
                      <a:pt x="269" y="85"/>
                    </a:cubicBezTo>
                    <a:cubicBezTo>
                      <a:pt x="207" y="129"/>
                      <a:pt x="150" y="188"/>
                      <a:pt x="98" y="261"/>
                    </a:cubicBezTo>
                    <a:cubicBezTo>
                      <a:pt x="61" y="313"/>
                      <a:pt x="28" y="370"/>
                      <a:pt x="1" y="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6" name="Freeform 53"/>
              <p:cNvSpPr>
                <a:spLocks/>
              </p:cNvSpPr>
              <p:nvPr/>
            </p:nvSpPr>
            <p:spPr bwMode="auto">
              <a:xfrm>
                <a:off x="3403" y="359"/>
                <a:ext cx="758" cy="2269"/>
              </a:xfrm>
              <a:custGeom>
                <a:avLst/>
                <a:gdLst>
                  <a:gd name="T0" fmla="*/ 1 w 467"/>
                  <a:gd name="T1" fmla="*/ 1402 h 1402"/>
                  <a:gd name="T2" fmla="*/ 0 w 467"/>
                  <a:gd name="T3" fmla="*/ 1401 h 1402"/>
                  <a:gd name="T4" fmla="*/ 218 w 467"/>
                  <a:gd name="T5" fmla="*/ 1146 h 1402"/>
                  <a:gd name="T6" fmla="*/ 397 w 467"/>
                  <a:gd name="T7" fmla="*/ 766 h 1402"/>
                  <a:gd name="T8" fmla="*/ 465 w 467"/>
                  <a:gd name="T9" fmla="*/ 335 h 1402"/>
                  <a:gd name="T10" fmla="*/ 382 w 467"/>
                  <a:gd name="T11" fmla="*/ 0 h 1402"/>
                  <a:gd name="T12" fmla="*/ 382 w 467"/>
                  <a:gd name="T13" fmla="*/ 0 h 1402"/>
                  <a:gd name="T14" fmla="*/ 466 w 467"/>
                  <a:gd name="T15" fmla="*/ 335 h 1402"/>
                  <a:gd name="T16" fmla="*/ 449 w 467"/>
                  <a:gd name="T17" fmla="*/ 550 h 1402"/>
                  <a:gd name="T18" fmla="*/ 397 w 467"/>
                  <a:gd name="T19" fmla="*/ 766 h 1402"/>
                  <a:gd name="T20" fmla="*/ 219 w 467"/>
                  <a:gd name="T21" fmla="*/ 1146 h 1402"/>
                  <a:gd name="T22" fmla="*/ 1 w 467"/>
                  <a:gd name="T23" fmla="*/ 1402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7" h="1402">
                    <a:moveTo>
                      <a:pt x="1" y="1402"/>
                    </a:moveTo>
                    <a:cubicBezTo>
                      <a:pt x="0" y="1401"/>
                      <a:pt x="0" y="1401"/>
                      <a:pt x="0" y="1401"/>
                    </a:cubicBezTo>
                    <a:cubicBezTo>
                      <a:pt x="80" y="1333"/>
                      <a:pt x="153" y="1247"/>
                      <a:pt x="218" y="1146"/>
                    </a:cubicBezTo>
                    <a:cubicBezTo>
                      <a:pt x="294" y="1030"/>
                      <a:pt x="354" y="902"/>
                      <a:pt x="397" y="766"/>
                    </a:cubicBezTo>
                    <a:cubicBezTo>
                      <a:pt x="443" y="619"/>
                      <a:pt x="467" y="470"/>
                      <a:pt x="465" y="335"/>
                    </a:cubicBezTo>
                    <a:cubicBezTo>
                      <a:pt x="463" y="198"/>
                      <a:pt x="434" y="83"/>
                      <a:pt x="382" y="0"/>
                    </a:cubicBezTo>
                    <a:cubicBezTo>
                      <a:pt x="382" y="0"/>
                      <a:pt x="382" y="0"/>
                      <a:pt x="382" y="0"/>
                    </a:cubicBezTo>
                    <a:cubicBezTo>
                      <a:pt x="435" y="82"/>
                      <a:pt x="463" y="198"/>
                      <a:pt x="466" y="335"/>
                    </a:cubicBezTo>
                    <a:cubicBezTo>
                      <a:pt x="467" y="404"/>
                      <a:pt x="461" y="477"/>
                      <a:pt x="449" y="550"/>
                    </a:cubicBezTo>
                    <a:cubicBezTo>
                      <a:pt x="438" y="621"/>
                      <a:pt x="420" y="694"/>
                      <a:pt x="397" y="766"/>
                    </a:cubicBezTo>
                    <a:cubicBezTo>
                      <a:pt x="354" y="903"/>
                      <a:pt x="294" y="1030"/>
                      <a:pt x="219" y="1146"/>
                    </a:cubicBezTo>
                    <a:cubicBezTo>
                      <a:pt x="154" y="1247"/>
                      <a:pt x="80" y="1333"/>
                      <a:pt x="1" y="14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7" name="Freeform 54"/>
              <p:cNvSpPr>
                <a:spLocks/>
              </p:cNvSpPr>
              <p:nvPr/>
            </p:nvSpPr>
            <p:spPr bwMode="auto">
              <a:xfrm>
                <a:off x="3222" y="214"/>
                <a:ext cx="828" cy="145"/>
              </a:xfrm>
              <a:custGeom>
                <a:avLst/>
                <a:gdLst>
                  <a:gd name="T0" fmla="*/ 1 w 511"/>
                  <a:gd name="T1" fmla="*/ 70 h 89"/>
                  <a:gd name="T2" fmla="*/ 0 w 511"/>
                  <a:gd name="T3" fmla="*/ 70 h 89"/>
                  <a:gd name="T4" fmla="*/ 35 w 511"/>
                  <a:gd name="T5" fmla="*/ 62 h 89"/>
                  <a:gd name="T6" fmla="*/ 364 w 511"/>
                  <a:gd name="T7" fmla="*/ 7 h 89"/>
                  <a:gd name="T8" fmla="*/ 489 w 511"/>
                  <a:gd name="T9" fmla="*/ 14 h 89"/>
                  <a:gd name="T10" fmla="*/ 507 w 511"/>
                  <a:gd name="T11" fmla="*/ 35 h 89"/>
                  <a:gd name="T12" fmla="*/ 494 w 511"/>
                  <a:gd name="T13" fmla="*/ 89 h 89"/>
                  <a:gd name="T14" fmla="*/ 494 w 511"/>
                  <a:gd name="T15" fmla="*/ 89 h 89"/>
                  <a:gd name="T16" fmla="*/ 506 w 511"/>
                  <a:gd name="T17" fmla="*/ 35 h 89"/>
                  <a:gd name="T18" fmla="*/ 488 w 511"/>
                  <a:gd name="T19" fmla="*/ 15 h 89"/>
                  <a:gd name="T20" fmla="*/ 364 w 511"/>
                  <a:gd name="T21" fmla="*/ 8 h 89"/>
                  <a:gd name="T22" fmla="*/ 35 w 511"/>
                  <a:gd name="T23" fmla="*/ 63 h 89"/>
                  <a:gd name="T24" fmla="*/ 1 w 511"/>
                  <a:gd name="T25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1" h="89">
                    <a:moveTo>
                      <a:pt x="1" y="7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12" y="67"/>
                      <a:pt x="23" y="65"/>
                      <a:pt x="35" y="62"/>
                    </a:cubicBezTo>
                    <a:cubicBezTo>
                      <a:pt x="150" y="38"/>
                      <a:pt x="259" y="16"/>
                      <a:pt x="364" y="7"/>
                    </a:cubicBezTo>
                    <a:cubicBezTo>
                      <a:pt x="408" y="3"/>
                      <a:pt x="457" y="0"/>
                      <a:pt x="489" y="14"/>
                    </a:cubicBezTo>
                    <a:cubicBezTo>
                      <a:pt x="498" y="18"/>
                      <a:pt x="504" y="25"/>
                      <a:pt x="507" y="35"/>
                    </a:cubicBezTo>
                    <a:cubicBezTo>
                      <a:pt x="511" y="51"/>
                      <a:pt x="507" y="71"/>
                      <a:pt x="494" y="89"/>
                    </a:cubicBezTo>
                    <a:cubicBezTo>
                      <a:pt x="494" y="89"/>
                      <a:pt x="494" y="89"/>
                      <a:pt x="494" y="89"/>
                    </a:cubicBezTo>
                    <a:cubicBezTo>
                      <a:pt x="506" y="70"/>
                      <a:pt x="510" y="51"/>
                      <a:pt x="506" y="35"/>
                    </a:cubicBezTo>
                    <a:cubicBezTo>
                      <a:pt x="503" y="26"/>
                      <a:pt x="497" y="19"/>
                      <a:pt x="488" y="15"/>
                    </a:cubicBezTo>
                    <a:cubicBezTo>
                      <a:pt x="457" y="1"/>
                      <a:pt x="408" y="4"/>
                      <a:pt x="364" y="8"/>
                    </a:cubicBezTo>
                    <a:cubicBezTo>
                      <a:pt x="259" y="17"/>
                      <a:pt x="150" y="39"/>
                      <a:pt x="35" y="63"/>
                    </a:cubicBezTo>
                    <a:cubicBezTo>
                      <a:pt x="24" y="66"/>
                      <a:pt x="12" y="68"/>
                      <a:pt x="1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8" name="Freeform 55"/>
              <p:cNvSpPr>
                <a:spLocks/>
              </p:cNvSpPr>
              <p:nvPr/>
            </p:nvSpPr>
            <p:spPr bwMode="auto">
              <a:xfrm>
                <a:off x="1940" y="359"/>
                <a:ext cx="2083" cy="1416"/>
              </a:xfrm>
              <a:custGeom>
                <a:avLst/>
                <a:gdLst>
                  <a:gd name="T0" fmla="*/ 0 w 1286"/>
                  <a:gd name="T1" fmla="*/ 875 h 875"/>
                  <a:gd name="T2" fmla="*/ 0 w 1286"/>
                  <a:gd name="T3" fmla="*/ 875 h 875"/>
                  <a:gd name="T4" fmla="*/ 491 w 1286"/>
                  <a:gd name="T5" fmla="*/ 640 h 875"/>
                  <a:gd name="T6" fmla="*/ 713 w 1286"/>
                  <a:gd name="T7" fmla="*/ 515 h 875"/>
                  <a:gd name="T8" fmla="*/ 813 w 1286"/>
                  <a:gd name="T9" fmla="*/ 452 h 875"/>
                  <a:gd name="T10" fmla="*/ 842 w 1286"/>
                  <a:gd name="T11" fmla="*/ 434 h 875"/>
                  <a:gd name="T12" fmla="*/ 904 w 1286"/>
                  <a:gd name="T13" fmla="*/ 391 h 875"/>
                  <a:gd name="T14" fmla="*/ 999 w 1286"/>
                  <a:gd name="T15" fmla="*/ 316 h 875"/>
                  <a:gd name="T16" fmla="*/ 1058 w 1286"/>
                  <a:gd name="T17" fmla="*/ 274 h 875"/>
                  <a:gd name="T18" fmla="*/ 1173 w 1286"/>
                  <a:gd name="T19" fmla="*/ 168 h 875"/>
                  <a:gd name="T20" fmla="*/ 1286 w 1286"/>
                  <a:gd name="T21" fmla="*/ 0 h 875"/>
                  <a:gd name="T22" fmla="*/ 1286 w 1286"/>
                  <a:gd name="T23" fmla="*/ 0 h 875"/>
                  <a:gd name="T24" fmla="*/ 1173 w 1286"/>
                  <a:gd name="T25" fmla="*/ 169 h 875"/>
                  <a:gd name="T26" fmla="*/ 1059 w 1286"/>
                  <a:gd name="T27" fmla="*/ 274 h 875"/>
                  <a:gd name="T28" fmla="*/ 999 w 1286"/>
                  <a:gd name="T29" fmla="*/ 317 h 875"/>
                  <a:gd name="T30" fmla="*/ 904 w 1286"/>
                  <a:gd name="T31" fmla="*/ 391 h 875"/>
                  <a:gd name="T32" fmla="*/ 843 w 1286"/>
                  <a:gd name="T33" fmla="*/ 435 h 875"/>
                  <a:gd name="T34" fmla="*/ 813 w 1286"/>
                  <a:gd name="T35" fmla="*/ 453 h 875"/>
                  <a:gd name="T36" fmla="*/ 713 w 1286"/>
                  <a:gd name="T37" fmla="*/ 515 h 875"/>
                  <a:gd name="T38" fmla="*/ 491 w 1286"/>
                  <a:gd name="T39" fmla="*/ 641 h 875"/>
                  <a:gd name="T40" fmla="*/ 0 w 1286"/>
                  <a:gd name="T41" fmla="*/ 875 h 875"/>
                  <a:gd name="connsiteX0" fmla="*/ 0 w 10000"/>
                  <a:gd name="connsiteY0" fmla="*/ 10000 h 10000"/>
                  <a:gd name="connsiteX1" fmla="*/ 0 w 10000"/>
                  <a:gd name="connsiteY1" fmla="*/ 10000 h 10000"/>
                  <a:gd name="connsiteX2" fmla="*/ 3818 w 10000"/>
                  <a:gd name="connsiteY2" fmla="*/ 7314 h 10000"/>
                  <a:gd name="connsiteX3" fmla="*/ 5544 w 10000"/>
                  <a:gd name="connsiteY3" fmla="*/ 5886 h 10000"/>
                  <a:gd name="connsiteX4" fmla="*/ 6322 w 10000"/>
                  <a:gd name="connsiteY4" fmla="*/ 5166 h 10000"/>
                  <a:gd name="connsiteX5" fmla="*/ 6547 w 10000"/>
                  <a:gd name="connsiteY5" fmla="*/ 4960 h 10000"/>
                  <a:gd name="connsiteX6" fmla="*/ 7030 w 10000"/>
                  <a:gd name="connsiteY6" fmla="*/ 4469 h 10000"/>
                  <a:gd name="connsiteX7" fmla="*/ 7768 w 10000"/>
                  <a:gd name="connsiteY7" fmla="*/ 3611 h 10000"/>
                  <a:gd name="connsiteX8" fmla="*/ 8227 w 10000"/>
                  <a:gd name="connsiteY8" fmla="*/ 3131 h 10000"/>
                  <a:gd name="connsiteX9" fmla="*/ 9121 w 10000"/>
                  <a:gd name="connsiteY9" fmla="*/ 1920 h 10000"/>
                  <a:gd name="connsiteX10" fmla="*/ 10000 w 10000"/>
                  <a:gd name="connsiteY10" fmla="*/ 0 h 10000"/>
                  <a:gd name="connsiteX11" fmla="*/ 10000 w 10000"/>
                  <a:gd name="connsiteY11" fmla="*/ 0 h 10000"/>
                  <a:gd name="connsiteX12" fmla="*/ 9121 w 10000"/>
                  <a:gd name="connsiteY12" fmla="*/ 1931 h 10000"/>
                  <a:gd name="connsiteX13" fmla="*/ 8235 w 10000"/>
                  <a:gd name="connsiteY13" fmla="*/ 3131 h 10000"/>
                  <a:gd name="connsiteX14" fmla="*/ 7030 w 10000"/>
                  <a:gd name="connsiteY14" fmla="*/ 4469 h 10000"/>
                  <a:gd name="connsiteX15" fmla="*/ 6555 w 10000"/>
                  <a:gd name="connsiteY15" fmla="*/ 4971 h 10000"/>
                  <a:gd name="connsiteX16" fmla="*/ 6322 w 10000"/>
                  <a:gd name="connsiteY16" fmla="*/ 5177 h 10000"/>
                  <a:gd name="connsiteX17" fmla="*/ 5544 w 10000"/>
                  <a:gd name="connsiteY17" fmla="*/ 5886 h 10000"/>
                  <a:gd name="connsiteX18" fmla="*/ 3818 w 10000"/>
                  <a:gd name="connsiteY18" fmla="*/ 7326 h 10000"/>
                  <a:gd name="connsiteX19" fmla="*/ 0 w 10000"/>
                  <a:gd name="connsiteY19" fmla="*/ 10000 h 10000"/>
                  <a:gd name="connsiteX0" fmla="*/ 0 w 10000"/>
                  <a:gd name="connsiteY0" fmla="*/ 10000 h 10000"/>
                  <a:gd name="connsiteX1" fmla="*/ 0 w 10000"/>
                  <a:gd name="connsiteY1" fmla="*/ 10000 h 10000"/>
                  <a:gd name="connsiteX2" fmla="*/ 3818 w 10000"/>
                  <a:gd name="connsiteY2" fmla="*/ 7314 h 10000"/>
                  <a:gd name="connsiteX3" fmla="*/ 5544 w 10000"/>
                  <a:gd name="connsiteY3" fmla="*/ 5886 h 10000"/>
                  <a:gd name="connsiteX4" fmla="*/ 6322 w 10000"/>
                  <a:gd name="connsiteY4" fmla="*/ 5166 h 10000"/>
                  <a:gd name="connsiteX5" fmla="*/ 6547 w 10000"/>
                  <a:gd name="connsiteY5" fmla="*/ 4960 h 10000"/>
                  <a:gd name="connsiteX6" fmla="*/ 7030 w 10000"/>
                  <a:gd name="connsiteY6" fmla="*/ 4469 h 10000"/>
                  <a:gd name="connsiteX7" fmla="*/ 8227 w 10000"/>
                  <a:gd name="connsiteY7" fmla="*/ 3131 h 10000"/>
                  <a:gd name="connsiteX8" fmla="*/ 9121 w 10000"/>
                  <a:gd name="connsiteY8" fmla="*/ 1920 h 10000"/>
                  <a:gd name="connsiteX9" fmla="*/ 10000 w 10000"/>
                  <a:gd name="connsiteY9" fmla="*/ 0 h 10000"/>
                  <a:gd name="connsiteX10" fmla="*/ 10000 w 10000"/>
                  <a:gd name="connsiteY10" fmla="*/ 0 h 10000"/>
                  <a:gd name="connsiteX11" fmla="*/ 9121 w 10000"/>
                  <a:gd name="connsiteY11" fmla="*/ 1931 h 10000"/>
                  <a:gd name="connsiteX12" fmla="*/ 8235 w 10000"/>
                  <a:gd name="connsiteY12" fmla="*/ 3131 h 10000"/>
                  <a:gd name="connsiteX13" fmla="*/ 7030 w 10000"/>
                  <a:gd name="connsiteY13" fmla="*/ 4469 h 10000"/>
                  <a:gd name="connsiteX14" fmla="*/ 6555 w 10000"/>
                  <a:gd name="connsiteY14" fmla="*/ 4971 h 10000"/>
                  <a:gd name="connsiteX15" fmla="*/ 6322 w 10000"/>
                  <a:gd name="connsiteY15" fmla="*/ 5177 h 10000"/>
                  <a:gd name="connsiteX16" fmla="*/ 5544 w 10000"/>
                  <a:gd name="connsiteY16" fmla="*/ 5886 h 10000"/>
                  <a:gd name="connsiteX17" fmla="*/ 3818 w 10000"/>
                  <a:gd name="connsiteY17" fmla="*/ 7326 h 10000"/>
                  <a:gd name="connsiteX18" fmla="*/ 0 w 10000"/>
                  <a:gd name="connsiteY18" fmla="*/ 10000 h 10000"/>
                  <a:gd name="connsiteX0" fmla="*/ 0 w 10000"/>
                  <a:gd name="connsiteY0" fmla="*/ 10000 h 10000"/>
                  <a:gd name="connsiteX1" fmla="*/ 0 w 10000"/>
                  <a:gd name="connsiteY1" fmla="*/ 10000 h 10000"/>
                  <a:gd name="connsiteX2" fmla="*/ 3818 w 10000"/>
                  <a:gd name="connsiteY2" fmla="*/ 7314 h 10000"/>
                  <a:gd name="connsiteX3" fmla="*/ 5544 w 10000"/>
                  <a:gd name="connsiteY3" fmla="*/ 5886 h 10000"/>
                  <a:gd name="connsiteX4" fmla="*/ 6322 w 10000"/>
                  <a:gd name="connsiteY4" fmla="*/ 5166 h 10000"/>
                  <a:gd name="connsiteX5" fmla="*/ 6547 w 10000"/>
                  <a:gd name="connsiteY5" fmla="*/ 4960 h 10000"/>
                  <a:gd name="connsiteX6" fmla="*/ 7030 w 10000"/>
                  <a:gd name="connsiteY6" fmla="*/ 4469 h 10000"/>
                  <a:gd name="connsiteX7" fmla="*/ 8227 w 10000"/>
                  <a:gd name="connsiteY7" fmla="*/ 3131 h 10000"/>
                  <a:gd name="connsiteX8" fmla="*/ 9121 w 10000"/>
                  <a:gd name="connsiteY8" fmla="*/ 1920 h 10000"/>
                  <a:gd name="connsiteX9" fmla="*/ 10000 w 10000"/>
                  <a:gd name="connsiteY9" fmla="*/ 0 h 10000"/>
                  <a:gd name="connsiteX10" fmla="*/ 10000 w 10000"/>
                  <a:gd name="connsiteY10" fmla="*/ 0 h 10000"/>
                  <a:gd name="connsiteX11" fmla="*/ 9121 w 10000"/>
                  <a:gd name="connsiteY11" fmla="*/ 1931 h 10000"/>
                  <a:gd name="connsiteX12" fmla="*/ 8235 w 10000"/>
                  <a:gd name="connsiteY12" fmla="*/ 3131 h 10000"/>
                  <a:gd name="connsiteX13" fmla="*/ 7030 w 10000"/>
                  <a:gd name="connsiteY13" fmla="*/ 4469 h 10000"/>
                  <a:gd name="connsiteX14" fmla="*/ 6322 w 10000"/>
                  <a:gd name="connsiteY14" fmla="*/ 5177 h 10000"/>
                  <a:gd name="connsiteX15" fmla="*/ 5544 w 10000"/>
                  <a:gd name="connsiteY15" fmla="*/ 5886 h 10000"/>
                  <a:gd name="connsiteX16" fmla="*/ 3818 w 10000"/>
                  <a:gd name="connsiteY16" fmla="*/ 7326 h 10000"/>
                  <a:gd name="connsiteX17" fmla="*/ 0 w 10000"/>
                  <a:gd name="connsiteY17" fmla="*/ 10000 h 10000"/>
                  <a:gd name="connsiteX0" fmla="*/ 0 w 10000"/>
                  <a:gd name="connsiteY0" fmla="*/ 10000 h 10000"/>
                  <a:gd name="connsiteX1" fmla="*/ 0 w 10000"/>
                  <a:gd name="connsiteY1" fmla="*/ 10000 h 10000"/>
                  <a:gd name="connsiteX2" fmla="*/ 3818 w 10000"/>
                  <a:gd name="connsiteY2" fmla="*/ 7314 h 10000"/>
                  <a:gd name="connsiteX3" fmla="*/ 5544 w 10000"/>
                  <a:gd name="connsiteY3" fmla="*/ 5886 h 10000"/>
                  <a:gd name="connsiteX4" fmla="*/ 6322 w 10000"/>
                  <a:gd name="connsiteY4" fmla="*/ 5166 h 10000"/>
                  <a:gd name="connsiteX5" fmla="*/ 7030 w 10000"/>
                  <a:gd name="connsiteY5" fmla="*/ 4469 h 10000"/>
                  <a:gd name="connsiteX6" fmla="*/ 8227 w 10000"/>
                  <a:gd name="connsiteY6" fmla="*/ 3131 h 10000"/>
                  <a:gd name="connsiteX7" fmla="*/ 9121 w 10000"/>
                  <a:gd name="connsiteY7" fmla="*/ 1920 h 10000"/>
                  <a:gd name="connsiteX8" fmla="*/ 10000 w 10000"/>
                  <a:gd name="connsiteY8" fmla="*/ 0 h 10000"/>
                  <a:gd name="connsiteX9" fmla="*/ 10000 w 10000"/>
                  <a:gd name="connsiteY9" fmla="*/ 0 h 10000"/>
                  <a:gd name="connsiteX10" fmla="*/ 9121 w 10000"/>
                  <a:gd name="connsiteY10" fmla="*/ 1931 h 10000"/>
                  <a:gd name="connsiteX11" fmla="*/ 8235 w 10000"/>
                  <a:gd name="connsiteY11" fmla="*/ 3131 h 10000"/>
                  <a:gd name="connsiteX12" fmla="*/ 7030 w 10000"/>
                  <a:gd name="connsiteY12" fmla="*/ 4469 h 10000"/>
                  <a:gd name="connsiteX13" fmla="*/ 6322 w 10000"/>
                  <a:gd name="connsiteY13" fmla="*/ 5177 h 10000"/>
                  <a:gd name="connsiteX14" fmla="*/ 5544 w 10000"/>
                  <a:gd name="connsiteY14" fmla="*/ 5886 h 10000"/>
                  <a:gd name="connsiteX15" fmla="*/ 3818 w 10000"/>
                  <a:gd name="connsiteY15" fmla="*/ 7326 h 10000"/>
                  <a:gd name="connsiteX16" fmla="*/ 0 w 10000"/>
                  <a:gd name="connsiteY16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10000"/>
                    </a:lnTo>
                    <a:cubicBezTo>
                      <a:pt x="1337" y="9166"/>
                      <a:pt x="2621" y="8263"/>
                      <a:pt x="3818" y="7314"/>
                    </a:cubicBezTo>
                    <a:cubicBezTo>
                      <a:pt x="4417" y="6846"/>
                      <a:pt x="5000" y="6366"/>
                      <a:pt x="5544" y="5886"/>
                    </a:cubicBezTo>
                    <a:cubicBezTo>
                      <a:pt x="5801" y="5657"/>
                      <a:pt x="6074" y="5402"/>
                      <a:pt x="6322" y="5166"/>
                    </a:cubicBezTo>
                    <a:cubicBezTo>
                      <a:pt x="6570" y="4930"/>
                      <a:pt x="6713" y="4808"/>
                      <a:pt x="7030" y="4469"/>
                    </a:cubicBezTo>
                    <a:cubicBezTo>
                      <a:pt x="7347" y="4130"/>
                      <a:pt x="7879" y="3556"/>
                      <a:pt x="8227" y="3131"/>
                    </a:cubicBezTo>
                    <a:cubicBezTo>
                      <a:pt x="8576" y="2706"/>
                      <a:pt x="8872" y="2309"/>
                      <a:pt x="9121" y="1920"/>
                    </a:cubicBezTo>
                    <a:cubicBezTo>
                      <a:pt x="9580" y="1211"/>
                      <a:pt x="9876" y="560"/>
                      <a:pt x="10000" y="0"/>
                    </a:cubicBezTo>
                    <a:lnTo>
                      <a:pt x="10000" y="0"/>
                    </a:lnTo>
                    <a:cubicBezTo>
                      <a:pt x="9883" y="560"/>
                      <a:pt x="9588" y="1211"/>
                      <a:pt x="9121" y="1931"/>
                    </a:cubicBezTo>
                    <a:cubicBezTo>
                      <a:pt x="8872" y="2320"/>
                      <a:pt x="8577" y="2720"/>
                      <a:pt x="8235" y="3131"/>
                    </a:cubicBezTo>
                    <a:cubicBezTo>
                      <a:pt x="7887" y="3554"/>
                      <a:pt x="7310" y="4162"/>
                      <a:pt x="7030" y="4469"/>
                    </a:cubicBezTo>
                    <a:cubicBezTo>
                      <a:pt x="6711" y="4810"/>
                      <a:pt x="6570" y="4941"/>
                      <a:pt x="6322" y="5177"/>
                    </a:cubicBezTo>
                    <a:cubicBezTo>
                      <a:pt x="6065" y="5417"/>
                      <a:pt x="5801" y="5657"/>
                      <a:pt x="5544" y="5886"/>
                    </a:cubicBezTo>
                    <a:cubicBezTo>
                      <a:pt x="5000" y="6366"/>
                      <a:pt x="4425" y="6857"/>
                      <a:pt x="3818" y="7326"/>
                    </a:cubicBezTo>
                    <a:cubicBezTo>
                      <a:pt x="2621" y="8263"/>
                      <a:pt x="1337" y="9166"/>
                      <a:pt x="0" y="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49" name="Freeform 56"/>
              <p:cNvSpPr>
                <a:spLocks/>
              </p:cNvSpPr>
              <p:nvPr/>
            </p:nvSpPr>
            <p:spPr bwMode="auto">
              <a:xfrm>
                <a:off x="2757" y="359"/>
                <a:ext cx="1265" cy="904"/>
              </a:xfrm>
              <a:custGeom>
                <a:avLst/>
                <a:gdLst>
                  <a:gd name="T0" fmla="*/ 0 w 781"/>
                  <a:gd name="T1" fmla="*/ 559 h 559"/>
                  <a:gd name="T2" fmla="*/ 0 w 781"/>
                  <a:gd name="T3" fmla="*/ 558 h 559"/>
                  <a:gd name="T4" fmla="*/ 163 w 781"/>
                  <a:gd name="T5" fmla="*/ 446 h 559"/>
                  <a:gd name="T6" fmla="*/ 273 w 781"/>
                  <a:gd name="T7" fmla="*/ 369 h 559"/>
                  <a:gd name="T8" fmla="*/ 511 w 781"/>
                  <a:gd name="T9" fmla="*/ 205 h 559"/>
                  <a:gd name="T10" fmla="*/ 685 w 781"/>
                  <a:gd name="T11" fmla="*/ 79 h 559"/>
                  <a:gd name="T12" fmla="*/ 781 w 781"/>
                  <a:gd name="T13" fmla="*/ 0 h 559"/>
                  <a:gd name="T14" fmla="*/ 781 w 781"/>
                  <a:gd name="T15" fmla="*/ 0 h 559"/>
                  <a:gd name="T16" fmla="*/ 685 w 781"/>
                  <a:gd name="T17" fmla="*/ 80 h 559"/>
                  <a:gd name="T18" fmla="*/ 511 w 781"/>
                  <a:gd name="T19" fmla="*/ 205 h 559"/>
                  <a:gd name="T20" fmla="*/ 274 w 781"/>
                  <a:gd name="T21" fmla="*/ 370 h 559"/>
                  <a:gd name="T22" fmla="*/ 163 w 781"/>
                  <a:gd name="T23" fmla="*/ 446 h 559"/>
                  <a:gd name="T24" fmla="*/ 0 w 781"/>
                  <a:gd name="T2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1" h="559">
                    <a:moveTo>
                      <a:pt x="0" y="559"/>
                    </a:moveTo>
                    <a:cubicBezTo>
                      <a:pt x="0" y="558"/>
                      <a:pt x="0" y="558"/>
                      <a:pt x="0" y="558"/>
                    </a:cubicBezTo>
                    <a:cubicBezTo>
                      <a:pt x="55" y="520"/>
                      <a:pt x="110" y="482"/>
                      <a:pt x="163" y="446"/>
                    </a:cubicBezTo>
                    <a:cubicBezTo>
                      <a:pt x="199" y="420"/>
                      <a:pt x="237" y="395"/>
                      <a:pt x="273" y="369"/>
                    </a:cubicBezTo>
                    <a:cubicBezTo>
                      <a:pt x="347" y="319"/>
                      <a:pt x="433" y="260"/>
                      <a:pt x="511" y="205"/>
                    </a:cubicBezTo>
                    <a:cubicBezTo>
                      <a:pt x="582" y="155"/>
                      <a:pt x="639" y="114"/>
                      <a:pt x="685" y="79"/>
                    </a:cubicBezTo>
                    <a:cubicBezTo>
                      <a:pt x="720" y="52"/>
                      <a:pt x="757" y="24"/>
                      <a:pt x="781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57" y="24"/>
                      <a:pt x="721" y="53"/>
                      <a:pt x="685" y="80"/>
                    </a:cubicBezTo>
                    <a:cubicBezTo>
                      <a:pt x="639" y="114"/>
                      <a:pt x="582" y="155"/>
                      <a:pt x="511" y="205"/>
                    </a:cubicBezTo>
                    <a:cubicBezTo>
                      <a:pt x="433" y="260"/>
                      <a:pt x="347" y="319"/>
                      <a:pt x="274" y="370"/>
                    </a:cubicBezTo>
                    <a:cubicBezTo>
                      <a:pt x="237" y="395"/>
                      <a:pt x="200" y="421"/>
                      <a:pt x="163" y="446"/>
                    </a:cubicBezTo>
                    <a:cubicBezTo>
                      <a:pt x="110" y="483"/>
                      <a:pt x="55" y="521"/>
                      <a:pt x="0" y="5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0" name="Freeform 57"/>
              <p:cNvSpPr>
                <a:spLocks/>
              </p:cNvSpPr>
              <p:nvPr/>
            </p:nvSpPr>
            <p:spPr bwMode="auto">
              <a:xfrm>
                <a:off x="3297" y="224"/>
                <a:ext cx="726" cy="263"/>
              </a:xfrm>
              <a:custGeom>
                <a:avLst/>
                <a:gdLst>
                  <a:gd name="T0" fmla="*/ 0 w 448"/>
                  <a:gd name="T1" fmla="*/ 162 h 162"/>
                  <a:gd name="T2" fmla="*/ 0 w 448"/>
                  <a:gd name="T3" fmla="*/ 162 h 162"/>
                  <a:gd name="T4" fmla="*/ 111 w 448"/>
                  <a:gd name="T5" fmla="*/ 70 h 162"/>
                  <a:gd name="T6" fmla="*/ 235 w 448"/>
                  <a:gd name="T7" fmla="*/ 17 h 162"/>
                  <a:gd name="T8" fmla="*/ 341 w 448"/>
                  <a:gd name="T9" fmla="*/ 18 h 162"/>
                  <a:gd name="T10" fmla="*/ 351 w 448"/>
                  <a:gd name="T11" fmla="*/ 21 h 162"/>
                  <a:gd name="T12" fmla="*/ 448 w 448"/>
                  <a:gd name="T13" fmla="*/ 83 h 162"/>
                  <a:gd name="T14" fmla="*/ 448 w 448"/>
                  <a:gd name="T15" fmla="*/ 83 h 162"/>
                  <a:gd name="T16" fmla="*/ 235 w 448"/>
                  <a:gd name="T17" fmla="*/ 18 h 162"/>
                  <a:gd name="T18" fmla="*/ 0 w 448"/>
                  <a:gd name="T1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62">
                    <a:moveTo>
                      <a:pt x="0" y="162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36" y="125"/>
                      <a:pt x="74" y="94"/>
                      <a:pt x="111" y="70"/>
                    </a:cubicBezTo>
                    <a:cubicBezTo>
                      <a:pt x="153" y="44"/>
                      <a:pt x="194" y="26"/>
                      <a:pt x="235" y="17"/>
                    </a:cubicBezTo>
                    <a:cubicBezTo>
                      <a:pt x="270" y="9"/>
                      <a:pt x="306" y="10"/>
                      <a:pt x="341" y="18"/>
                    </a:cubicBezTo>
                    <a:cubicBezTo>
                      <a:pt x="344" y="19"/>
                      <a:pt x="348" y="20"/>
                      <a:pt x="351" y="21"/>
                    </a:cubicBezTo>
                    <a:cubicBezTo>
                      <a:pt x="390" y="33"/>
                      <a:pt x="423" y="54"/>
                      <a:pt x="448" y="83"/>
                    </a:cubicBezTo>
                    <a:cubicBezTo>
                      <a:pt x="448" y="83"/>
                      <a:pt x="448" y="83"/>
                      <a:pt x="448" y="83"/>
                    </a:cubicBezTo>
                    <a:cubicBezTo>
                      <a:pt x="398" y="26"/>
                      <a:pt x="315" y="0"/>
                      <a:pt x="235" y="18"/>
                    </a:cubicBezTo>
                    <a:cubicBezTo>
                      <a:pt x="158" y="35"/>
                      <a:pt x="76" y="85"/>
                      <a:pt x="0" y="1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1" name="Freeform 61"/>
              <p:cNvSpPr>
                <a:spLocks/>
              </p:cNvSpPr>
              <p:nvPr/>
            </p:nvSpPr>
            <p:spPr bwMode="auto">
              <a:xfrm>
                <a:off x="4023" y="359"/>
                <a:ext cx="146" cy="583"/>
              </a:xfrm>
              <a:custGeom>
                <a:avLst/>
                <a:gdLst>
                  <a:gd name="T0" fmla="*/ 83 w 90"/>
                  <a:gd name="T1" fmla="*/ 360 h 360"/>
                  <a:gd name="T2" fmla="*/ 0 w 90"/>
                  <a:gd name="T3" fmla="*/ 0 h 360"/>
                  <a:gd name="T4" fmla="*/ 0 w 90"/>
                  <a:gd name="T5" fmla="*/ 0 h 360"/>
                  <a:gd name="T6" fmla="*/ 68 w 90"/>
                  <a:gd name="T7" fmla="*/ 160 h 360"/>
                  <a:gd name="T8" fmla="*/ 83 w 90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360">
                    <a:moveTo>
                      <a:pt x="83" y="360"/>
                    </a:moveTo>
                    <a:cubicBezTo>
                      <a:pt x="90" y="210"/>
                      <a:pt x="60" y="8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42"/>
                      <a:pt x="54" y="96"/>
                      <a:pt x="68" y="160"/>
                    </a:cubicBezTo>
                    <a:cubicBezTo>
                      <a:pt x="82" y="220"/>
                      <a:pt x="87" y="288"/>
                      <a:pt x="83" y="3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2" name="Freeform 62"/>
              <p:cNvSpPr>
                <a:spLocks/>
              </p:cNvSpPr>
              <p:nvPr/>
            </p:nvSpPr>
            <p:spPr bwMode="auto">
              <a:xfrm>
                <a:off x="3663" y="127"/>
                <a:ext cx="504" cy="813"/>
              </a:xfrm>
              <a:custGeom>
                <a:avLst/>
                <a:gdLst>
                  <a:gd name="T0" fmla="*/ 305 w 311"/>
                  <a:gd name="T1" fmla="*/ 503 h 503"/>
                  <a:gd name="T2" fmla="*/ 224 w 311"/>
                  <a:gd name="T3" fmla="*/ 125 h 503"/>
                  <a:gd name="T4" fmla="*/ 0 w 311"/>
                  <a:gd name="T5" fmla="*/ 9 h 503"/>
                  <a:gd name="T6" fmla="*/ 0 w 311"/>
                  <a:gd name="T7" fmla="*/ 8 h 503"/>
                  <a:gd name="T8" fmla="*/ 225 w 311"/>
                  <a:gd name="T9" fmla="*/ 124 h 503"/>
                  <a:gd name="T10" fmla="*/ 291 w 311"/>
                  <a:gd name="T11" fmla="*/ 294 h 503"/>
                  <a:gd name="T12" fmla="*/ 305 w 311"/>
                  <a:gd name="T13" fmla="*/ 503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503">
                    <a:moveTo>
                      <a:pt x="305" y="503"/>
                    </a:moveTo>
                    <a:cubicBezTo>
                      <a:pt x="311" y="346"/>
                      <a:pt x="284" y="215"/>
                      <a:pt x="224" y="125"/>
                    </a:cubicBezTo>
                    <a:cubicBezTo>
                      <a:pt x="173" y="46"/>
                      <a:pt x="85" y="1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5" y="0"/>
                      <a:pt x="173" y="46"/>
                      <a:pt x="225" y="124"/>
                    </a:cubicBezTo>
                    <a:cubicBezTo>
                      <a:pt x="255" y="170"/>
                      <a:pt x="277" y="227"/>
                      <a:pt x="291" y="294"/>
                    </a:cubicBezTo>
                    <a:cubicBezTo>
                      <a:pt x="304" y="357"/>
                      <a:pt x="309" y="428"/>
                      <a:pt x="305" y="5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3" name="Freeform 63"/>
              <p:cNvSpPr>
                <a:spLocks/>
              </p:cNvSpPr>
              <p:nvPr/>
            </p:nvSpPr>
            <p:spPr bwMode="auto">
              <a:xfrm>
                <a:off x="3164" y="15"/>
                <a:ext cx="1006" cy="926"/>
              </a:xfrm>
              <a:custGeom>
                <a:avLst/>
                <a:gdLst>
                  <a:gd name="T0" fmla="*/ 614 w 620"/>
                  <a:gd name="T1" fmla="*/ 572 h 572"/>
                  <a:gd name="T2" fmla="*/ 556 w 620"/>
                  <a:gd name="T3" fmla="*/ 214 h 572"/>
                  <a:gd name="T4" fmla="*/ 385 w 620"/>
                  <a:gd name="T5" fmla="*/ 39 h 572"/>
                  <a:gd name="T6" fmla="*/ 366 w 620"/>
                  <a:gd name="T7" fmla="*/ 33 h 572"/>
                  <a:gd name="T8" fmla="*/ 1 w 620"/>
                  <a:gd name="T9" fmla="*/ 189 h 572"/>
                  <a:gd name="T10" fmla="*/ 0 w 620"/>
                  <a:gd name="T11" fmla="*/ 189 h 572"/>
                  <a:gd name="T12" fmla="*/ 182 w 620"/>
                  <a:gd name="T13" fmla="*/ 55 h 572"/>
                  <a:gd name="T14" fmla="*/ 284 w 620"/>
                  <a:gd name="T15" fmla="*/ 27 h 572"/>
                  <a:gd name="T16" fmla="*/ 386 w 620"/>
                  <a:gd name="T17" fmla="*/ 38 h 572"/>
                  <a:gd name="T18" fmla="*/ 557 w 620"/>
                  <a:gd name="T19" fmla="*/ 213 h 572"/>
                  <a:gd name="T20" fmla="*/ 615 w 620"/>
                  <a:gd name="T21" fmla="*/ 572 h 572"/>
                  <a:gd name="T22" fmla="*/ 614 w 620"/>
                  <a:gd name="T23" fmla="*/ 572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0" h="572">
                    <a:moveTo>
                      <a:pt x="614" y="572"/>
                    </a:moveTo>
                    <a:cubicBezTo>
                      <a:pt x="619" y="433"/>
                      <a:pt x="599" y="309"/>
                      <a:pt x="556" y="214"/>
                    </a:cubicBezTo>
                    <a:cubicBezTo>
                      <a:pt x="518" y="127"/>
                      <a:pt x="455" y="63"/>
                      <a:pt x="385" y="39"/>
                    </a:cubicBezTo>
                    <a:cubicBezTo>
                      <a:pt x="379" y="36"/>
                      <a:pt x="372" y="35"/>
                      <a:pt x="366" y="33"/>
                    </a:cubicBezTo>
                    <a:cubicBezTo>
                      <a:pt x="234" y="0"/>
                      <a:pt x="88" y="95"/>
                      <a:pt x="1" y="189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54" y="130"/>
                      <a:pt x="119" y="83"/>
                      <a:pt x="182" y="55"/>
                    </a:cubicBezTo>
                    <a:cubicBezTo>
                      <a:pt x="217" y="39"/>
                      <a:pt x="251" y="30"/>
                      <a:pt x="284" y="27"/>
                    </a:cubicBezTo>
                    <a:cubicBezTo>
                      <a:pt x="320" y="23"/>
                      <a:pt x="354" y="27"/>
                      <a:pt x="386" y="38"/>
                    </a:cubicBezTo>
                    <a:cubicBezTo>
                      <a:pt x="456" y="63"/>
                      <a:pt x="518" y="127"/>
                      <a:pt x="557" y="213"/>
                    </a:cubicBezTo>
                    <a:cubicBezTo>
                      <a:pt x="600" y="308"/>
                      <a:pt x="620" y="433"/>
                      <a:pt x="615" y="572"/>
                    </a:cubicBezTo>
                    <a:lnTo>
                      <a:pt x="614" y="572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4" name="Freeform 64"/>
              <p:cNvSpPr>
                <a:spLocks/>
              </p:cNvSpPr>
              <p:nvPr/>
            </p:nvSpPr>
            <p:spPr bwMode="auto">
              <a:xfrm>
                <a:off x="3053" y="-9"/>
                <a:ext cx="1114" cy="949"/>
              </a:xfrm>
              <a:custGeom>
                <a:avLst/>
                <a:gdLst>
                  <a:gd name="T0" fmla="*/ 682 w 688"/>
                  <a:gd name="T1" fmla="*/ 587 h 587"/>
                  <a:gd name="T2" fmla="*/ 608 w 688"/>
                  <a:gd name="T3" fmla="*/ 190 h 587"/>
                  <a:gd name="T4" fmla="*/ 423 w 688"/>
                  <a:gd name="T5" fmla="*/ 33 h 587"/>
                  <a:gd name="T6" fmla="*/ 404 w 688"/>
                  <a:gd name="T7" fmla="*/ 29 h 587"/>
                  <a:gd name="T8" fmla="*/ 1 w 688"/>
                  <a:gd name="T9" fmla="*/ 258 h 587"/>
                  <a:gd name="T10" fmla="*/ 0 w 688"/>
                  <a:gd name="T11" fmla="*/ 257 h 587"/>
                  <a:gd name="T12" fmla="*/ 180 w 688"/>
                  <a:gd name="T13" fmla="*/ 85 h 587"/>
                  <a:gd name="T14" fmla="*/ 404 w 688"/>
                  <a:gd name="T15" fmla="*/ 29 h 587"/>
                  <a:gd name="T16" fmla="*/ 518 w 688"/>
                  <a:gd name="T17" fmla="*/ 80 h 587"/>
                  <a:gd name="T18" fmla="*/ 609 w 688"/>
                  <a:gd name="T19" fmla="*/ 190 h 587"/>
                  <a:gd name="T20" fmla="*/ 683 w 688"/>
                  <a:gd name="T21" fmla="*/ 587 h 587"/>
                  <a:gd name="T22" fmla="*/ 682 w 688"/>
                  <a:gd name="T23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8" h="587">
                    <a:moveTo>
                      <a:pt x="682" y="587"/>
                    </a:moveTo>
                    <a:cubicBezTo>
                      <a:pt x="688" y="429"/>
                      <a:pt x="662" y="291"/>
                      <a:pt x="608" y="190"/>
                    </a:cubicBezTo>
                    <a:cubicBezTo>
                      <a:pt x="564" y="109"/>
                      <a:pt x="496" y="51"/>
                      <a:pt x="423" y="33"/>
                    </a:cubicBezTo>
                    <a:cubicBezTo>
                      <a:pt x="416" y="32"/>
                      <a:pt x="410" y="30"/>
                      <a:pt x="404" y="29"/>
                    </a:cubicBezTo>
                    <a:cubicBezTo>
                      <a:pt x="211" y="0"/>
                      <a:pt x="47" y="197"/>
                      <a:pt x="1" y="25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38" y="207"/>
                      <a:pt x="100" y="136"/>
                      <a:pt x="180" y="85"/>
                    </a:cubicBezTo>
                    <a:cubicBezTo>
                      <a:pt x="257" y="37"/>
                      <a:pt x="332" y="18"/>
                      <a:pt x="404" y="29"/>
                    </a:cubicBezTo>
                    <a:cubicBezTo>
                      <a:pt x="443" y="35"/>
                      <a:pt x="482" y="52"/>
                      <a:pt x="518" y="80"/>
                    </a:cubicBezTo>
                    <a:cubicBezTo>
                      <a:pt x="554" y="108"/>
                      <a:pt x="585" y="146"/>
                      <a:pt x="609" y="190"/>
                    </a:cubicBezTo>
                    <a:cubicBezTo>
                      <a:pt x="663" y="291"/>
                      <a:pt x="688" y="428"/>
                      <a:pt x="683" y="587"/>
                    </a:cubicBezTo>
                    <a:lnTo>
                      <a:pt x="682" y="587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5" name="Freeform 65"/>
              <p:cNvSpPr>
                <a:spLocks/>
              </p:cNvSpPr>
              <p:nvPr/>
            </p:nvSpPr>
            <p:spPr bwMode="auto">
              <a:xfrm>
                <a:off x="447" y="940"/>
                <a:ext cx="3712" cy="3035"/>
              </a:xfrm>
              <a:custGeom>
                <a:avLst/>
                <a:gdLst>
                  <a:gd name="T0" fmla="*/ 0 w 2293"/>
                  <a:gd name="T1" fmla="*/ 1866 h 1874"/>
                  <a:gd name="T2" fmla="*/ 0 w 2293"/>
                  <a:gd name="T3" fmla="*/ 1865 h 1874"/>
                  <a:gd name="T4" fmla="*/ 360 w 2293"/>
                  <a:gd name="T5" fmla="*/ 1851 h 1874"/>
                  <a:gd name="T6" fmla="*/ 770 w 2293"/>
                  <a:gd name="T7" fmla="*/ 1748 h 1874"/>
                  <a:gd name="T8" fmla="*/ 1586 w 2293"/>
                  <a:gd name="T9" fmla="*/ 1274 h 1874"/>
                  <a:gd name="T10" fmla="*/ 2129 w 2293"/>
                  <a:gd name="T11" fmla="*/ 607 h 1874"/>
                  <a:gd name="T12" fmla="*/ 2292 w 2293"/>
                  <a:gd name="T13" fmla="*/ 0 h 1874"/>
                  <a:gd name="T14" fmla="*/ 2293 w 2293"/>
                  <a:gd name="T15" fmla="*/ 0 h 1874"/>
                  <a:gd name="T16" fmla="*/ 2130 w 2293"/>
                  <a:gd name="T17" fmla="*/ 607 h 1874"/>
                  <a:gd name="T18" fmla="*/ 1586 w 2293"/>
                  <a:gd name="T19" fmla="*/ 1275 h 1874"/>
                  <a:gd name="T20" fmla="*/ 770 w 2293"/>
                  <a:gd name="T21" fmla="*/ 1748 h 1874"/>
                  <a:gd name="T22" fmla="*/ 360 w 2293"/>
                  <a:gd name="T23" fmla="*/ 1852 h 1874"/>
                  <a:gd name="T24" fmla="*/ 0 w 2293"/>
                  <a:gd name="T25" fmla="*/ 1866 h 1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93" h="1874">
                    <a:moveTo>
                      <a:pt x="0" y="1866"/>
                    </a:moveTo>
                    <a:cubicBezTo>
                      <a:pt x="0" y="1865"/>
                      <a:pt x="0" y="1865"/>
                      <a:pt x="0" y="1865"/>
                    </a:cubicBezTo>
                    <a:cubicBezTo>
                      <a:pt x="113" y="1873"/>
                      <a:pt x="235" y="1869"/>
                      <a:pt x="360" y="1851"/>
                    </a:cubicBezTo>
                    <a:cubicBezTo>
                      <a:pt x="496" y="1831"/>
                      <a:pt x="634" y="1796"/>
                      <a:pt x="770" y="1748"/>
                    </a:cubicBezTo>
                    <a:cubicBezTo>
                      <a:pt x="1061" y="1644"/>
                      <a:pt x="1343" y="1481"/>
                      <a:pt x="1586" y="1274"/>
                    </a:cubicBezTo>
                    <a:cubicBezTo>
                      <a:pt x="1818" y="1076"/>
                      <a:pt x="2006" y="845"/>
                      <a:pt x="2129" y="607"/>
                    </a:cubicBezTo>
                    <a:cubicBezTo>
                      <a:pt x="2235" y="402"/>
                      <a:pt x="2291" y="192"/>
                      <a:pt x="2292" y="0"/>
                    </a:cubicBezTo>
                    <a:cubicBezTo>
                      <a:pt x="2293" y="0"/>
                      <a:pt x="2293" y="0"/>
                      <a:pt x="2293" y="0"/>
                    </a:cubicBezTo>
                    <a:cubicBezTo>
                      <a:pt x="2292" y="192"/>
                      <a:pt x="2236" y="402"/>
                      <a:pt x="2130" y="607"/>
                    </a:cubicBezTo>
                    <a:cubicBezTo>
                      <a:pt x="2007" y="846"/>
                      <a:pt x="1819" y="1077"/>
                      <a:pt x="1586" y="1275"/>
                    </a:cubicBezTo>
                    <a:cubicBezTo>
                      <a:pt x="1343" y="1481"/>
                      <a:pt x="1061" y="1645"/>
                      <a:pt x="770" y="1748"/>
                    </a:cubicBezTo>
                    <a:cubicBezTo>
                      <a:pt x="634" y="1797"/>
                      <a:pt x="496" y="1832"/>
                      <a:pt x="360" y="1852"/>
                    </a:cubicBezTo>
                    <a:cubicBezTo>
                      <a:pt x="235" y="1870"/>
                      <a:pt x="113" y="1874"/>
                      <a:pt x="0" y="1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1575" y="940"/>
                <a:ext cx="2585" cy="3004"/>
              </a:xfrm>
              <a:custGeom>
                <a:avLst/>
                <a:gdLst>
                  <a:gd name="T0" fmla="*/ 0 w 1596"/>
                  <a:gd name="T1" fmla="*/ 1856 h 1856"/>
                  <a:gd name="T2" fmla="*/ 0 w 1596"/>
                  <a:gd name="T3" fmla="*/ 1856 h 1856"/>
                  <a:gd name="T4" fmla="*/ 584 w 1596"/>
                  <a:gd name="T5" fmla="*/ 1603 h 1856"/>
                  <a:gd name="T6" fmla="*/ 1127 w 1596"/>
                  <a:gd name="T7" fmla="*/ 1127 h 1856"/>
                  <a:gd name="T8" fmla="*/ 1481 w 1596"/>
                  <a:gd name="T9" fmla="*/ 541 h 1856"/>
                  <a:gd name="T10" fmla="*/ 1595 w 1596"/>
                  <a:gd name="T11" fmla="*/ 0 h 1856"/>
                  <a:gd name="T12" fmla="*/ 1596 w 1596"/>
                  <a:gd name="T13" fmla="*/ 0 h 1856"/>
                  <a:gd name="T14" fmla="*/ 1566 w 1596"/>
                  <a:gd name="T15" fmla="*/ 264 h 1856"/>
                  <a:gd name="T16" fmla="*/ 1482 w 1596"/>
                  <a:gd name="T17" fmla="*/ 542 h 1856"/>
                  <a:gd name="T18" fmla="*/ 1332 w 1596"/>
                  <a:gd name="T19" fmla="*/ 842 h 1856"/>
                  <a:gd name="T20" fmla="*/ 1127 w 1596"/>
                  <a:gd name="T21" fmla="*/ 1128 h 1856"/>
                  <a:gd name="T22" fmla="*/ 872 w 1596"/>
                  <a:gd name="T23" fmla="*/ 1388 h 1856"/>
                  <a:gd name="T24" fmla="*/ 585 w 1596"/>
                  <a:gd name="T25" fmla="*/ 1604 h 1856"/>
                  <a:gd name="T26" fmla="*/ 293 w 1596"/>
                  <a:gd name="T27" fmla="*/ 1759 h 1856"/>
                  <a:gd name="T28" fmla="*/ 0 w 1596"/>
                  <a:gd name="T2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96" h="1856">
                    <a:moveTo>
                      <a:pt x="0" y="1856"/>
                    </a:moveTo>
                    <a:cubicBezTo>
                      <a:pt x="0" y="1856"/>
                      <a:pt x="0" y="1856"/>
                      <a:pt x="0" y="1856"/>
                    </a:cubicBezTo>
                    <a:cubicBezTo>
                      <a:pt x="193" y="1810"/>
                      <a:pt x="395" y="1723"/>
                      <a:pt x="584" y="1603"/>
                    </a:cubicBezTo>
                    <a:cubicBezTo>
                      <a:pt x="784" y="1477"/>
                      <a:pt x="971" y="1312"/>
                      <a:pt x="1127" y="1127"/>
                    </a:cubicBezTo>
                    <a:cubicBezTo>
                      <a:pt x="1278" y="946"/>
                      <a:pt x="1401" y="744"/>
                      <a:pt x="1481" y="541"/>
                    </a:cubicBezTo>
                    <a:cubicBezTo>
                      <a:pt x="1554" y="358"/>
                      <a:pt x="1593" y="171"/>
                      <a:pt x="1595" y="0"/>
                    </a:cubicBezTo>
                    <a:cubicBezTo>
                      <a:pt x="1596" y="0"/>
                      <a:pt x="1596" y="0"/>
                      <a:pt x="1596" y="0"/>
                    </a:cubicBezTo>
                    <a:cubicBezTo>
                      <a:pt x="1595" y="85"/>
                      <a:pt x="1585" y="174"/>
                      <a:pt x="1566" y="264"/>
                    </a:cubicBezTo>
                    <a:cubicBezTo>
                      <a:pt x="1547" y="355"/>
                      <a:pt x="1519" y="449"/>
                      <a:pt x="1482" y="542"/>
                    </a:cubicBezTo>
                    <a:cubicBezTo>
                      <a:pt x="1442" y="643"/>
                      <a:pt x="1391" y="744"/>
                      <a:pt x="1332" y="842"/>
                    </a:cubicBezTo>
                    <a:cubicBezTo>
                      <a:pt x="1272" y="940"/>
                      <a:pt x="1203" y="1037"/>
                      <a:pt x="1127" y="1128"/>
                    </a:cubicBezTo>
                    <a:cubicBezTo>
                      <a:pt x="1049" y="1221"/>
                      <a:pt x="963" y="1308"/>
                      <a:pt x="872" y="1388"/>
                    </a:cubicBezTo>
                    <a:cubicBezTo>
                      <a:pt x="781" y="1468"/>
                      <a:pt x="684" y="1541"/>
                      <a:pt x="585" y="1604"/>
                    </a:cubicBezTo>
                    <a:cubicBezTo>
                      <a:pt x="489" y="1664"/>
                      <a:pt x="391" y="1716"/>
                      <a:pt x="293" y="1759"/>
                    </a:cubicBezTo>
                    <a:cubicBezTo>
                      <a:pt x="195" y="1801"/>
                      <a:pt x="97" y="1834"/>
                      <a:pt x="0" y="18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7" name="Freeform 67"/>
              <p:cNvSpPr>
                <a:spLocks/>
              </p:cNvSpPr>
              <p:nvPr/>
            </p:nvSpPr>
            <p:spPr bwMode="auto">
              <a:xfrm>
                <a:off x="2841" y="940"/>
                <a:ext cx="1317" cy="2357"/>
              </a:xfrm>
              <a:custGeom>
                <a:avLst/>
                <a:gdLst>
                  <a:gd name="T0" fmla="*/ 0 w 814"/>
                  <a:gd name="T1" fmla="*/ 1456 h 1456"/>
                  <a:gd name="T2" fmla="*/ 0 w 814"/>
                  <a:gd name="T3" fmla="*/ 1456 h 1456"/>
                  <a:gd name="T4" fmla="*/ 285 w 814"/>
                  <a:gd name="T5" fmla="*/ 1228 h 1456"/>
                  <a:gd name="T6" fmla="*/ 547 w 814"/>
                  <a:gd name="T7" fmla="*/ 881 h 1456"/>
                  <a:gd name="T8" fmla="*/ 813 w 814"/>
                  <a:gd name="T9" fmla="*/ 0 h 1456"/>
                  <a:gd name="T10" fmla="*/ 814 w 814"/>
                  <a:gd name="T11" fmla="*/ 0 h 1456"/>
                  <a:gd name="T12" fmla="*/ 548 w 814"/>
                  <a:gd name="T13" fmla="*/ 881 h 1456"/>
                  <a:gd name="T14" fmla="*/ 286 w 814"/>
                  <a:gd name="T15" fmla="*/ 1228 h 1456"/>
                  <a:gd name="T16" fmla="*/ 0 w 814"/>
                  <a:gd name="T17" fmla="*/ 1456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1456">
                    <a:moveTo>
                      <a:pt x="0" y="1456"/>
                    </a:moveTo>
                    <a:cubicBezTo>
                      <a:pt x="0" y="1456"/>
                      <a:pt x="0" y="1456"/>
                      <a:pt x="0" y="1456"/>
                    </a:cubicBezTo>
                    <a:cubicBezTo>
                      <a:pt x="100" y="1396"/>
                      <a:pt x="196" y="1320"/>
                      <a:pt x="285" y="1228"/>
                    </a:cubicBezTo>
                    <a:cubicBezTo>
                      <a:pt x="384" y="1126"/>
                      <a:pt x="472" y="1009"/>
                      <a:pt x="547" y="881"/>
                    </a:cubicBezTo>
                    <a:cubicBezTo>
                      <a:pt x="711" y="602"/>
                      <a:pt x="805" y="289"/>
                      <a:pt x="813" y="0"/>
                    </a:cubicBezTo>
                    <a:cubicBezTo>
                      <a:pt x="814" y="0"/>
                      <a:pt x="814" y="0"/>
                      <a:pt x="814" y="0"/>
                    </a:cubicBezTo>
                    <a:cubicBezTo>
                      <a:pt x="806" y="290"/>
                      <a:pt x="712" y="602"/>
                      <a:pt x="548" y="881"/>
                    </a:cubicBezTo>
                    <a:cubicBezTo>
                      <a:pt x="473" y="1010"/>
                      <a:pt x="384" y="1127"/>
                      <a:pt x="286" y="1228"/>
                    </a:cubicBezTo>
                    <a:cubicBezTo>
                      <a:pt x="196" y="1320"/>
                      <a:pt x="100" y="1397"/>
                      <a:pt x="0" y="14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8" name="Freeform 68"/>
              <p:cNvSpPr>
                <a:spLocks/>
              </p:cNvSpPr>
              <p:nvPr/>
            </p:nvSpPr>
            <p:spPr bwMode="auto">
              <a:xfrm>
                <a:off x="3239" y="940"/>
                <a:ext cx="920" cy="1479"/>
              </a:xfrm>
              <a:custGeom>
                <a:avLst/>
                <a:gdLst>
                  <a:gd name="T0" fmla="*/ 0 w 568"/>
                  <a:gd name="T1" fmla="*/ 913 h 913"/>
                  <a:gd name="T2" fmla="*/ 0 w 568"/>
                  <a:gd name="T3" fmla="*/ 912 h 913"/>
                  <a:gd name="T4" fmla="*/ 163 w 568"/>
                  <a:gd name="T5" fmla="*/ 823 h 913"/>
                  <a:gd name="T6" fmla="*/ 337 w 568"/>
                  <a:gd name="T7" fmla="*/ 638 h 913"/>
                  <a:gd name="T8" fmla="*/ 567 w 568"/>
                  <a:gd name="T9" fmla="*/ 0 h 913"/>
                  <a:gd name="T10" fmla="*/ 568 w 568"/>
                  <a:gd name="T11" fmla="*/ 0 h 913"/>
                  <a:gd name="T12" fmla="*/ 495 w 568"/>
                  <a:gd name="T13" fmla="*/ 345 h 913"/>
                  <a:gd name="T14" fmla="*/ 338 w 568"/>
                  <a:gd name="T15" fmla="*/ 639 h 913"/>
                  <a:gd name="T16" fmla="*/ 163 w 568"/>
                  <a:gd name="T17" fmla="*/ 824 h 913"/>
                  <a:gd name="T18" fmla="*/ 0 w 568"/>
                  <a:gd name="T19" fmla="*/ 913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8" h="913">
                    <a:moveTo>
                      <a:pt x="0" y="913"/>
                    </a:moveTo>
                    <a:cubicBezTo>
                      <a:pt x="0" y="912"/>
                      <a:pt x="0" y="912"/>
                      <a:pt x="0" y="912"/>
                    </a:cubicBezTo>
                    <a:cubicBezTo>
                      <a:pt x="53" y="895"/>
                      <a:pt x="108" y="866"/>
                      <a:pt x="163" y="823"/>
                    </a:cubicBezTo>
                    <a:cubicBezTo>
                      <a:pt x="225" y="775"/>
                      <a:pt x="284" y="712"/>
                      <a:pt x="337" y="638"/>
                    </a:cubicBezTo>
                    <a:cubicBezTo>
                      <a:pt x="473" y="451"/>
                      <a:pt x="557" y="218"/>
                      <a:pt x="567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2" y="115"/>
                      <a:pt x="538" y="231"/>
                      <a:pt x="495" y="345"/>
                    </a:cubicBezTo>
                    <a:cubicBezTo>
                      <a:pt x="456" y="449"/>
                      <a:pt x="402" y="550"/>
                      <a:pt x="338" y="639"/>
                    </a:cubicBezTo>
                    <a:cubicBezTo>
                      <a:pt x="285" y="713"/>
                      <a:pt x="226" y="775"/>
                      <a:pt x="163" y="824"/>
                    </a:cubicBezTo>
                    <a:cubicBezTo>
                      <a:pt x="109" y="866"/>
                      <a:pt x="54" y="896"/>
                      <a:pt x="0" y="9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3403" y="940"/>
                <a:ext cx="757" cy="1684"/>
              </a:xfrm>
              <a:custGeom>
                <a:avLst/>
                <a:gdLst>
                  <a:gd name="T0" fmla="*/ 1 w 466"/>
                  <a:gd name="T1" fmla="*/ 1041 h 1041"/>
                  <a:gd name="T2" fmla="*/ 0 w 466"/>
                  <a:gd name="T3" fmla="*/ 1041 h 1041"/>
                  <a:gd name="T4" fmla="*/ 307 w 466"/>
                  <a:gd name="T5" fmla="*/ 613 h 1041"/>
                  <a:gd name="T6" fmla="*/ 465 w 466"/>
                  <a:gd name="T7" fmla="*/ 0 h 1041"/>
                  <a:gd name="T8" fmla="*/ 466 w 466"/>
                  <a:gd name="T9" fmla="*/ 0 h 1041"/>
                  <a:gd name="T10" fmla="*/ 308 w 466"/>
                  <a:gd name="T11" fmla="*/ 613 h 1041"/>
                  <a:gd name="T12" fmla="*/ 1 w 466"/>
                  <a:gd name="T13" fmla="*/ 1041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1041">
                    <a:moveTo>
                      <a:pt x="1" y="1041"/>
                    </a:moveTo>
                    <a:cubicBezTo>
                      <a:pt x="0" y="1041"/>
                      <a:pt x="0" y="1041"/>
                      <a:pt x="0" y="1041"/>
                    </a:cubicBezTo>
                    <a:cubicBezTo>
                      <a:pt x="120" y="932"/>
                      <a:pt x="226" y="784"/>
                      <a:pt x="307" y="613"/>
                    </a:cubicBezTo>
                    <a:cubicBezTo>
                      <a:pt x="403" y="412"/>
                      <a:pt x="458" y="200"/>
                      <a:pt x="465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58" y="200"/>
                      <a:pt x="404" y="412"/>
                      <a:pt x="308" y="613"/>
                    </a:cubicBezTo>
                    <a:cubicBezTo>
                      <a:pt x="226" y="784"/>
                      <a:pt x="120" y="932"/>
                      <a:pt x="1" y="10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60" name="Freeform 70"/>
              <p:cNvSpPr>
                <a:spLocks/>
              </p:cNvSpPr>
              <p:nvPr/>
            </p:nvSpPr>
            <p:spPr bwMode="auto">
              <a:xfrm>
                <a:off x="3222" y="327"/>
                <a:ext cx="937" cy="613"/>
              </a:xfrm>
              <a:custGeom>
                <a:avLst/>
                <a:gdLst>
                  <a:gd name="T0" fmla="*/ 577 w 578"/>
                  <a:gd name="T1" fmla="*/ 379 h 379"/>
                  <a:gd name="T2" fmla="*/ 359 w 578"/>
                  <a:gd name="T3" fmla="*/ 108 h 379"/>
                  <a:gd name="T4" fmla="*/ 0 w 578"/>
                  <a:gd name="T5" fmla="*/ 0 h 379"/>
                  <a:gd name="T6" fmla="*/ 1 w 578"/>
                  <a:gd name="T7" fmla="*/ 0 h 379"/>
                  <a:gd name="T8" fmla="*/ 360 w 578"/>
                  <a:gd name="T9" fmla="*/ 107 h 379"/>
                  <a:gd name="T10" fmla="*/ 508 w 578"/>
                  <a:gd name="T11" fmla="*/ 219 h 379"/>
                  <a:gd name="T12" fmla="*/ 578 w 578"/>
                  <a:gd name="T13" fmla="*/ 379 h 379"/>
                  <a:gd name="T14" fmla="*/ 577 w 578"/>
                  <a:gd name="T15" fmla="*/ 37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8" h="379">
                    <a:moveTo>
                      <a:pt x="577" y="379"/>
                    </a:moveTo>
                    <a:cubicBezTo>
                      <a:pt x="570" y="231"/>
                      <a:pt x="422" y="140"/>
                      <a:pt x="359" y="108"/>
                    </a:cubicBezTo>
                    <a:cubicBezTo>
                      <a:pt x="262" y="58"/>
                      <a:pt x="148" y="24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48" y="23"/>
                      <a:pt x="262" y="57"/>
                      <a:pt x="360" y="107"/>
                    </a:cubicBezTo>
                    <a:cubicBezTo>
                      <a:pt x="419" y="138"/>
                      <a:pt x="470" y="176"/>
                      <a:pt x="508" y="219"/>
                    </a:cubicBezTo>
                    <a:cubicBezTo>
                      <a:pt x="551" y="269"/>
                      <a:pt x="575" y="323"/>
                      <a:pt x="578" y="379"/>
                    </a:cubicBezTo>
                    <a:lnTo>
                      <a:pt x="577" y="37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61" name="Freeform 71"/>
              <p:cNvSpPr>
                <a:spLocks/>
              </p:cNvSpPr>
              <p:nvPr/>
            </p:nvSpPr>
            <p:spPr bwMode="auto">
              <a:xfrm>
                <a:off x="1940" y="940"/>
                <a:ext cx="2220" cy="836"/>
              </a:xfrm>
              <a:custGeom>
                <a:avLst/>
                <a:gdLst>
                  <a:gd name="T0" fmla="*/ 0 w 1370"/>
                  <a:gd name="T1" fmla="*/ 516 h 516"/>
                  <a:gd name="T2" fmla="*/ 0 w 1370"/>
                  <a:gd name="T3" fmla="*/ 515 h 516"/>
                  <a:gd name="T4" fmla="*/ 529 w 1370"/>
                  <a:gd name="T5" fmla="*/ 319 h 516"/>
                  <a:gd name="T6" fmla="*/ 860 w 1370"/>
                  <a:gd name="T7" fmla="*/ 204 h 516"/>
                  <a:gd name="T8" fmla="*/ 1008 w 1370"/>
                  <a:gd name="T9" fmla="*/ 153 h 516"/>
                  <a:gd name="T10" fmla="*/ 1034 w 1370"/>
                  <a:gd name="T11" fmla="*/ 144 h 516"/>
                  <a:gd name="T12" fmla="*/ 1180 w 1370"/>
                  <a:gd name="T13" fmla="*/ 92 h 516"/>
                  <a:gd name="T14" fmla="*/ 1296 w 1370"/>
                  <a:gd name="T15" fmla="*/ 48 h 516"/>
                  <a:gd name="T16" fmla="*/ 1369 w 1370"/>
                  <a:gd name="T17" fmla="*/ 5 h 516"/>
                  <a:gd name="T18" fmla="*/ 1369 w 1370"/>
                  <a:gd name="T19" fmla="*/ 1 h 516"/>
                  <a:gd name="T20" fmla="*/ 1370 w 1370"/>
                  <a:gd name="T21" fmla="*/ 0 h 516"/>
                  <a:gd name="T22" fmla="*/ 1370 w 1370"/>
                  <a:gd name="T23" fmla="*/ 5 h 516"/>
                  <a:gd name="T24" fmla="*/ 1296 w 1370"/>
                  <a:gd name="T25" fmla="*/ 48 h 516"/>
                  <a:gd name="T26" fmla="*/ 1180 w 1370"/>
                  <a:gd name="T27" fmla="*/ 93 h 516"/>
                  <a:gd name="T28" fmla="*/ 1035 w 1370"/>
                  <a:gd name="T29" fmla="*/ 144 h 516"/>
                  <a:gd name="T30" fmla="*/ 1008 w 1370"/>
                  <a:gd name="T31" fmla="*/ 154 h 516"/>
                  <a:gd name="T32" fmla="*/ 860 w 1370"/>
                  <a:gd name="T33" fmla="*/ 205 h 516"/>
                  <a:gd name="T34" fmla="*/ 530 w 1370"/>
                  <a:gd name="T35" fmla="*/ 320 h 516"/>
                  <a:gd name="T36" fmla="*/ 0 w 1370"/>
                  <a:gd name="T37" fmla="*/ 516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516">
                    <a:moveTo>
                      <a:pt x="0" y="516"/>
                    </a:moveTo>
                    <a:cubicBezTo>
                      <a:pt x="0" y="515"/>
                      <a:pt x="0" y="515"/>
                      <a:pt x="0" y="515"/>
                    </a:cubicBezTo>
                    <a:cubicBezTo>
                      <a:pt x="161" y="452"/>
                      <a:pt x="334" y="388"/>
                      <a:pt x="529" y="319"/>
                    </a:cubicBezTo>
                    <a:cubicBezTo>
                      <a:pt x="645" y="278"/>
                      <a:pt x="754" y="240"/>
                      <a:pt x="860" y="204"/>
                    </a:cubicBezTo>
                    <a:cubicBezTo>
                      <a:pt x="912" y="186"/>
                      <a:pt x="960" y="169"/>
                      <a:pt x="1008" y="153"/>
                    </a:cubicBezTo>
                    <a:cubicBezTo>
                      <a:pt x="1017" y="150"/>
                      <a:pt x="1026" y="147"/>
                      <a:pt x="1034" y="144"/>
                    </a:cubicBezTo>
                    <a:cubicBezTo>
                      <a:pt x="1087" y="125"/>
                      <a:pt x="1136" y="108"/>
                      <a:pt x="1180" y="92"/>
                    </a:cubicBezTo>
                    <a:cubicBezTo>
                      <a:pt x="1230" y="74"/>
                      <a:pt x="1267" y="60"/>
                      <a:pt x="1296" y="48"/>
                    </a:cubicBezTo>
                    <a:cubicBezTo>
                      <a:pt x="1341" y="29"/>
                      <a:pt x="1366" y="14"/>
                      <a:pt x="1369" y="5"/>
                    </a:cubicBezTo>
                    <a:cubicBezTo>
                      <a:pt x="1370" y="3"/>
                      <a:pt x="1370" y="2"/>
                      <a:pt x="1369" y="1"/>
                    </a:cubicBezTo>
                    <a:cubicBezTo>
                      <a:pt x="1370" y="0"/>
                      <a:pt x="1370" y="0"/>
                      <a:pt x="1370" y="0"/>
                    </a:cubicBezTo>
                    <a:cubicBezTo>
                      <a:pt x="1370" y="2"/>
                      <a:pt x="1370" y="3"/>
                      <a:pt x="1370" y="5"/>
                    </a:cubicBezTo>
                    <a:cubicBezTo>
                      <a:pt x="1366" y="15"/>
                      <a:pt x="1342" y="29"/>
                      <a:pt x="1296" y="48"/>
                    </a:cubicBezTo>
                    <a:cubicBezTo>
                      <a:pt x="1267" y="60"/>
                      <a:pt x="1230" y="74"/>
                      <a:pt x="1180" y="93"/>
                    </a:cubicBezTo>
                    <a:cubicBezTo>
                      <a:pt x="1137" y="109"/>
                      <a:pt x="1087" y="126"/>
                      <a:pt x="1035" y="144"/>
                    </a:cubicBezTo>
                    <a:cubicBezTo>
                      <a:pt x="1026" y="147"/>
                      <a:pt x="1017" y="150"/>
                      <a:pt x="1008" y="154"/>
                    </a:cubicBezTo>
                    <a:cubicBezTo>
                      <a:pt x="961" y="170"/>
                      <a:pt x="912" y="187"/>
                      <a:pt x="860" y="205"/>
                    </a:cubicBezTo>
                    <a:cubicBezTo>
                      <a:pt x="755" y="241"/>
                      <a:pt x="646" y="279"/>
                      <a:pt x="530" y="320"/>
                    </a:cubicBezTo>
                    <a:cubicBezTo>
                      <a:pt x="335" y="389"/>
                      <a:pt x="161" y="453"/>
                      <a:pt x="0" y="5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62" name="Freeform 72"/>
              <p:cNvSpPr>
                <a:spLocks/>
              </p:cNvSpPr>
              <p:nvPr/>
            </p:nvSpPr>
            <p:spPr bwMode="auto">
              <a:xfrm>
                <a:off x="2757" y="800"/>
                <a:ext cx="1408" cy="462"/>
              </a:xfrm>
              <a:custGeom>
                <a:avLst/>
                <a:gdLst>
                  <a:gd name="T0" fmla="*/ 0 w 869"/>
                  <a:gd name="T1" fmla="*/ 286 h 286"/>
                  <a:gd name="T2" fmla="*/ 0 w 869"/>
                  <a:gd name="T3" fmla="*/ 285 h 286"/>
                  <a:gd name="T4" fmla="*/ 332 w 869"/>
                  <a:gd name="T5" fmla="*/ 106 h 286"/>
                  <a:gd name="T6" fmla="*/ 631 w 869"/>
                  <a:gd name="T7" fmla="*/ 14 h 286"/>
                  <a:gd name="T8" fmla="*/ 817 w 869"/>
                  <a:gd name="T9" fmla="*/ 18 h 286"/>
                  <a:gd name="T10" fmla="*/ 865 w 869"/>
                  <a:gd name="T11" fmla="*/ 88 h 286"/>
                  <a:gd name="T12" fmla="*/ 864 w 869"/>
                  <a:gd name="T13" fmla="*/ 87 h 286"/>
                  <a:gd name="T14" fmla="*/ 817 w 869"/>
                  <a:gd name="T15" fmla="*/ 19 h 286"/>
                  <a:gd name="T16" fmla="*/ 631 w 869"/>
                  <a:gd name="T17" fmla="*/ 14 h 286"/>
                  <a:gd name="T18" fmla="*/ 332 w 869"/>
                  <a:gd name="T19" fmla="*/ 107 h 286"/>
                  <a:gd name="T20" fmla="*/ 0 w 869"/>
                  <a:gd name="T21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9" h="286">
                    <a:moveTo>
                      <a:pt x="0" y="286"/>
                    </a:moveTo>
                    <a:cubicBezTo>
                      <a:pt x="0" y="285"/>
                      <a:pt x="0" y="285"/>
                      <a:pt x="0" y="285"/>
                    </a:cubicBezTo>
                    <a:cubicBezTo>
                      <a:pt x="110" y="213"/>
                      <a:pt x="221" y="153"/>
                      <a:pt x="332" y="106"/>
                    </a:cubicBezTo>
                    <a:cubicBezTo>
                      <a:pt x="441" y="59"/>
                      <a:pt x="542" y="28"/>
                      <a:pt x="631" y="14"/>
                    </a:cubicBezTo>
                    <a:cubicBezTo>
                      <a:pt x="712" y="0"/>
                      <a:pt x="775" y="2"/>
                      <a:pt x="817" y="18"/>
                    </a:cubicBezTo>
                    <a:cubicBezTo>
                      <a:pt x="850" y="31"/>
                      <a:pt x="869" y="60"/>
                      <a:pt x="865" y="88"/>
                    </a:cubicBezTo>
                    <a:cubicBezTo>
                      <a:pt x="864" y="87"/>
                      <a:pt x="864" y="87"/>
                      <a:pt x="864" y="87"/>
                    </a:cubicBezTo>
                    <a:cubicBezTo>
                      <a:pt x="869" y="60"/>
                      <a:pt x="849" y="31"/>
                      <a:pt x="817" y="19"/>
                    </a:cubicBezTo>
                    <a:cubicBezTo>
                      <a:pt x="775" y="3"/>
                      <a:pt x="712" y="1"/>
                      <a:pt x="631" y="14"/>
                    </a:cubicBezTo>
                    <a:cubicBezTo>
                      <a:pt x="542" y="29"/>
                      <a:pt x="441" y="60"/>
                      <a:pt x="332" y="107"/>
                    </a:cubicBezTo>
                    <a:cubicBezTo>
                      <a:pt x="222" y="154"/>
                      <a:pt x="110" y="214"/>
                      <a:pt x="0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sp>
            <p:nvSpPr>
              <p:cNvPr id="63" name="Freeform 73"/>
              <p:cNvSpPr>
                <a:spLocks/>
              </p:cNvSpPr>
              <p:nvPr/>
            </p:nvSpPr>
            <p:spPr bwMode="auto">
              <a:xfrm>
                <a:off x="3296" y="254"/>
                <a:ext cx="869" cy="686"/>
              </a:xfrm>
              <a:custGeom>
                <a:avLst/>
                <a:gdLst>
                  <a:gd name="T0" fmla="*/ 532 w 537"/>
                  <a:gd name="T1" fmla="*/ 425 h 425"/>
                  <a:gd name="T2" fmla="*/ 494 w 537"/>
                  <a:gd name="T3" fmla="*/ 175 h 425"/>
                  <a:gd name="T4" fmla="*/ 363 w 537"/>
                  <a:gd name="T5" fmla="*/ 23 h 425"/>
                  <a:gd name="T6" fmla="*/ 180 w 537"/>
                  <a:gd name="T7" fmla="*/ 28 h 425"/>
                  <a:gd name="T8" fmla="*/ 1 w 537"/>
                  <a:gd name="T9" fmla="*/ 144 h 425"/>
                  <a:gd name="T10" fmla="*/ 0 w 537"/>
                  <a:gd name="T11" fmla="*/ 144 h 425"/>
                  <a:gd name="T12" fmla="*/ 179 w 537"/>
                  <a:gd name="T13" fmla="*/ 27 h 425"/>
                  <a:gd name="T14" fmla="*/ 363 w 537"/>
                  <a:gd name="T15" fmla="*/ 23 h 425"/>
                  <a:gd name="T16" fmla="*/ 495 w 537"/>
                  <a:gd name="T17" fmla="*/ 175 h 425"/>
                  <a:gd name="T18" fmla="*/ 533 w 537"/>
                  <a:gd name="T19" fmla="*/ 425 h 425"/>
                  <a:gd name="T20" fmla="*/ 532 w 537"/>
                  <a:gd name="T21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7" h="425">
                    <a:moveTo>
                      <a:pt x="532" y="425"/>
                    </a:moveTo>
                    <a:cubicBezTo>
                      <a:pt x="536" y="335"/>
                      <a:pt x="523" y="246"/>
                      <a:pt x="494" y="175"/>
                    </a:cubicBezTo>
                    <a:cubicBezTo>
                      <a:pt x="464" y="99"/>
                      <a:pt x="418" y="47"/>
                      <a:pt x="363" y="23"/>
                    </a:cubicBezTo>
                    <a:cubicBezTo>
                      <a:pt x="311" y="1"/>
                      <a:pt x="247" y="3"/>
                      <a:pt x="180" y="28"/>
                    </a:cubicBezTo>
                    <a:cubicBezTo>
                      <a:pt x="119" y="50"/>
                      <a:pt x="55" y="91"/>
                      <a:pt x="1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55" y="91"/>
                      <a:pt x="118" y="49"/>
                      <a:pt x="179" y="27"/>
                    </a:cubicBezTo>
                    <a:cubicBezTo>
                      <a:pt x="247" y="2"/>
                      <a:pt x="311" y="0"/>
                      <a:pt x="363" y="23"/>
                    </a:cubicBezTo>
                    <a:cubicBezTo>
                      <a:pt x="419" y="46"/>
                      <a:pt x="464" y="99"/>
                      <a:pt x="495" y="175"/>
                    </a:cubicBezTo>
                    <a:cubicBezTo>
                      <a:pt x="524" y="246"/>
                      <a:pt x="537" y="335"/>
                      <a:pt x="533" y="425"/>
                    </a:cubicBezTo>
                    <a:lnTo>
                      <a:pt x="532" y="425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latin typeface="+mn-lt"/>
                  <a:ea typeface="+mn-ea"/>
                </a:endParaRPr>
              </a:p>
            </p:txBody>
          </p:sp>
          <p:grpSp>
            <p:nvGrpSpPr>
              <p:cNvPr id="13367" name="组合 63"/>
              <p:cNvGrpSpPr>
                <a:grpSpLocks/>
              </p:cNvGrpSpPr>
              <p:nvPr/>
            </p:nvGrpSpPr>
            <p:grpSpPr bwMode="auto">
              <a:xfrm>
                <a:off x="1302" y="1096"/>
                <a:ext cx="1301" cy="1362"/>
                <a:chOff x="1827622" y="1343919"/>
                <a:chExt cx="2304000" cy="2304000"/>
              </a:xfrm>
            </p:grpSpPr>
            <p:grpSp>
              <p:nvGrpSpPr>
                <p:cNvPr id="13398" name="椭圆 64"/>
                <p:cNvGrpSpPr>
                  <a:grpSpLocks/>
                </p:cNvGrpSpPr>
                <p:nvPr/>
              </p:nvGrpSpPr>
              <p:grpSpPr bwMode="auto">
                <a:xfrm>
                  <a:off x="834343" y="1280933"/>
                  <a:ext cx="3475765" cy="3397073"/>
                  <a:chOff x="1176528" y="1426464"/>
                  <a:chExt cx="3115056" cy="3188208"/>
                </a:xfrm>
              </p:grpSpPr>
              <p:pic>
                <p:nvPicPr>
                  <p:cNvPr id="13402" name="椭圆 64"/>
                  <p:cNvPicPr>
                    <a:picLocks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176528" y="1426464"/>
                    <a:ext cx="3115056" cy="31882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403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9123" y="1802244"/>
                    <a:ext cx="1460101" cy="15290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1429" tIns="45715" rIns="91429" bIns="45715" anchor="ctr"/>
                  <a:lstStyle/>
                  <a:p>
                    <a:endParaRPr lang="zh-CN" altLang="en-US" b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3399" name="椭圆 65"/>
                <p:cNvGrpSpPr>
                  <a:grpSpLocks/>
                </p:cNvGrpSpPr>
                <p:nvPr/>
              </p:nvGrpSpPr>
              <p:grpSpPr bwMode="auto">
                <a:xfrm>
                  <a:off x="1868230" y="1384859"/>
                  <a:ext cx="2217415" cy="2221413"/>
                  <a:chOff x="2103120" y="1524000"/>
                  <a:chExt cx="1987296" cy="2084832"/>
                </a:xfrm>
              </p:grpSpPr>
              <p:pic>
                <p:nvPicPr>
                  <p:cNvPr id="13400" name="椭圆 65"/>
                  <p:cNvPicPr>
                    <a:picLocks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103120" y="1524000"/>
                    <a:ext cx="1987296" cy="20848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40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720" y="1835332"/>
                    <a:ext cx="1396908" cy="14628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1429" tIns="45715" rIns="91429" bIns="45715" anchor="ctr"/>
                  <a:lstStyle/>
                  <a:p>
                    <a:endParaRPr lang="zh-CN" altLang="en-US" b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67" name="椭圆 66"/>
              <p:cNvSpPr>
                <a:spLocks noChangeArrowheads="1"/>
              </p:cNvSpPr>
              <p:nvPr/>
            </p:nvSpPr>
            <p:spPr bwMode="auto">
              <a:xfrm>
                <a:off x="1529" y="1323"/>
                <a:ext cx="860" cy="906"/>
              </a:xfrm>
              <a:prstGeom prst="ellipse">
                <a:avLst/>
              </a:prstGeom>
              <a:solidFill>
                <a:srgbClr val="F79646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91429" tIns="45715" rIns="91429" bIns="45715"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6" name="组合 67"/>
              <p:cNvGrpSpPr/>
              <p:nvPr/>
            </p:nvGrpSpPr>
            <p:grpSpPr>
              <a:xfrm>
                <a:off x="3073" y="2244"/>
                <a:ext cx="318" cy="318"/>
                <a:chOff x="1827622" y="1343919"/>
                <a:chExt cx="2304000" cy="2304000"/>
              </a:xfrm>
              <a:solidFill>
                <a:schemeClr val="accent1"/>
              </a:solidFill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pFill/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121962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0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121962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0"/>
                </a:p>
              </p:txBody>
            </p:sp>
          </p:grpSp>
          <p:sp>
            <p:nvSpPr>
              <p:cNvPr id="71" name="同心圆 70"/>
              <p:cNvSpPr/>
              <p:nvPr/>
            </p:nvSpPr>
            <p:spPr>
              <a:xfrm>
                <a:off x="2912" y="1348"/>
                <a:ext cx="113" cy="111"/>
              </a:xfrm>
              <a:prstGeom prst="don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同心圆 71"/>
              <p:cNvSpPr/>
              <p:nvPr/>
            </p:nvSpPr>
            <p:spPr>
              <a:xfrm>
                <a:off x="3466" y="1156"/>
                <a:ext cx="111" cy="111"/>
              </a:xfrm>
              <a:prstGeom prst="don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b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同心圆 72"/>
              <p:cNvSpPr/>
              <p:nvPr/>
            </p:nvSpPr>
            <p:spPr>
              <a:xfrm>
                <a:off x="3185" y="286"/>
                <a:ext cx="112" cy="114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同心圆 73"/>
              <p:cNvSpPr/>
              <p:nvPr/>
            </p:nvSpPr>
            <p:spPr>
              <a:xfrm>
                <a:off x="3761" y="466"/>
                <a:ext cx="112" cy="115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同心圆 74"/>
              <p:cNvSpPr/>
              <p:nvPr/>
            </p:nvSpPr>
            <p:spPr>
              <a:xfrm>
                <a:off x="3362" y="2566"/>
                <a:ext cx="113" cy="116"/>
              </a:xfrm>
              <a:prstGeom prst="don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b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同心圆 75"/>
              <p:cNvSpPr/>
              <p:nvPr/>
            </p:nvSpPr>
            <p:spPr>
              <a:xfrm>
                <a:off x="1546" y="3870"/>
                <a:ext cx="113" cy="112"/>
              </a:xfrm>
              <a:prstGeom prst="don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同心圆 76"/>
              <p:cNvSpPr/>
              <p:nvPr/>
            </p:nvSpPr>
            <p:spPr>
              <a:xfrm>
                <a:off x="398" y="3905"/>
                <a:ext cx="111" cy="115"/>
              </a:xfrm>
              <a:prstGeom prst="don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377" name="组合 80"/>
              <p:cNvGrpSpPr>
                <a:grpSpLocks/>
              </p:cNvGrpSpPr>
              <p:nvPr/>
            </p:nvGrpSpPr>
            <p:grpSpPr bwMode="auto">
              <a:xfrm>
                <a:off x="3602" y="1835"/>
                <a:ext cx="317" cy="318"/>
                <a:chOff x="1827622" y="1343919"/>
                <a:chExt cx="2304000" cy="2304000"/>
              </a:xfrm>
            </p:grpSpPr>
            <p:grpSp>
              <p:nvGrpSpPr>
                <p:cNvPr id="13392" name="椭圆 81"/>
                <p:cNvGrpSpPr>
                  <a:grpSpLocks/>
                </p:cNvGrpSpPr>
                <p:nvPr/>
              </p:nvGrpSpPr>
              <p:grpSpPr bwMode="auto">
                <a:xfrm>
                  <a:off x="267059" y="976280"/>
                  <a:ext cx="4374700" cy="4374700"/>
                  <a:chOff x="5376672" y="2578608"/>
                  <a:chExt cx="957072" cy="957072"/>
                </a:xfrm>
              </p:grpSpPr>
              <p:pic>
                <p:nvPicPr>
                  <p:cNvPr id="13396" name="椭圆 81"/>
                  <p:cNvPicPr>
                    <a:picLocks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5376672" y="2578608"/>
                    <a:ext cx="957072" cy="9570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97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91900" y="2732855"/>
                    <a:ext cx="356422" cy="3564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1429" tIns="45715" rIns="91429" bIns="45715" anchor="ctr"/>
                  <a:lstStyle/>
                  <a:p>
                    <a:endParaRPr lang="zh-CN" altLang="en-US" b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3393" name="椭圆 82"/>
                <p:cNvGrpSpPr>
                  <a:grpSpLocks/>
                </p:cNvGrpSpPr>
                <p:nvPr/>
              </p:nvGrpSpPr>
              <p:grpSpPr bwMode="auto">
                <a:xfrm>
                  <a:off x="1855326" y="1366381"/>
                  <a:ext cx="2257011" cy="2257011"/>
                  <a:chOff x="5724144" y="2663952"/>
                  <a:chExt cx="493776" cy="493776"/>
                </a:xfrm>
              </p:grpSpPr>
              <p:pic>
                <p:nvPicPr>
                  <p:cNvPr id="13394" name="椭圆 82"/>
                  <p:cNvPicPr>
                    <a:picLocks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5724144" y="2663952"/>
                    <a:ext cx="493776" cy="4937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95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99613" y="2740568"/>
                    <a:ext cx="340996" cy="3409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1429" tIns="45715" rIns="91429" bIns="45715" anchor="ctr"/>
                  <a:lstStyle/>
                  <a:p>
                    <a:endParaRPr lang="zh-CN" altLang="en-US" b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13378" name="组合 83"/>
              <p:cNvGrpSpPr>
                <a:grpSpLocks/>
              </p:cNvGrpSpPr>
              <p:nvPr/>
            </p:nvGrpSpPr>
            <p:grpSpPr bwMode="auto">
              <a:xfrm>
                <a:off x="2961" y="2860"/>
                <a:ext cx="317" cy="318"/>
                <a:chOff x="1827622" y="1343919"/>
                <a:chExt cx="2304000" cy="2304000"/>
              </a:xfrm>
            </p:grpSpPr>
            <p:grpSp>
              <p:nvGrpSpPr>
                <p:cNvPr id="13386" name="椭圆 84"/>
                <p:cNvGrpSpPr>
                  <a:grpSpLocks/>
                </p:cNvGrpSpPr>
                <p:nvPr/>
              </p:nvGrpSpPr>
              <p:grpSpPr bwMode="auto">
                <a:xfrm>
                  <a:off x="266781" y="974575"/>
                  <a:ext cx="4374700" cy="4374700"/>
                  <a:chOff x="4358640" y="4206240"/>
                  <a:chExt cx="957072" cy="957072"/>
                </a:xfrm>
              </p:grpSpPr>
              <p:pic>
                <p:nvPicPr>
                  <p:cNvPr id="13390" name="椭圆 84"/>
                  <p:cNvPicPr>
                    <a:picLocks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4358640" y="4206240"/>
                    <a:ext cx="957072" cy="9570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91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73929" y="4360860"/>
                    <a:ext cx="356422" cy="3564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1429" tIns="45715" rIns="91429" bIns="45715" anchor="ctr"/>
                  <a:lstStyle/>
                  <a:p>
                    <a:endParaRPr lang="zh-CN" altLang="en-US" b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3387" name="椭圆 85"/>
                <p:cNvGrpSpPr>
                  <a:grpSpLocks/>
                </p:cNvGrpSpPr>
                <p:nvPr/>
              </p:nvGrpSpPr>
              <p:grpSpPr bwMode="auto">
                <a:xfrm>
                  <a:off x="1855048" y="1364676"/>
                  <a:ext cx="2257011" cy="2257011"/>
                  <a:chOff x="4706112" y="4291584"/>
                  <a:chExt cx="493776" cy="493776"/>
                </a:xfrm>
              </p:grpSpPr>
              <p:pic>
                <p:nvPicPr>
                  <p:cNvPr id="13388" name="椭圆 85"/>
                  <p:cNvPicPr>
                    <a:picLocks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4706112" y="4291584"/>
                    <a:ext cx="493776" cy="4937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89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81642" y="4368573"/>
                    <a:ext cx="340996" cy="3409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1429" tIns="45715" rIns="91429" bIns="45715" anchor="ctr"/>
                  <a:lstStyle/>
                  <a:p>
                    <a:endParaRPr lang="zh-CN" altLang="en-US" b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13379" name="组合 86"/>
              <p:cNvGrpSpPr>
                <a:grpSpLocks/>
              </p:cNvGrpSpPr>
              <p:nvPr/>
            </p:nvGrpSpPr>
            <p:grpSpPr bwMode="auto">
              <a:xfrm>
                <a:off x="2555" y="625"/>
                <a:ext cx="470" cy="470"/>
                <a:chOff x="1827622" y="1343919"/>
                <a:chExt cx="2304000" cy="2304000"/>
              </a:xfrm>
            </p:grpSpPr>
            <p:grpSp>
              <p:nvGrpSpPr>
                <p:cNvPr id="13380" name="椭圆 87"/>
                <p:cNvGrpSpPr>
                  <a:grpSpLocks/>
                </p:cNvGrpSpPr>
                <p:nvPr/>
              </p:nvGrpSpPr>
              <p:grpSpPr bwMode="auto">
                <a:xfrm>
                  <a:off x="880693" y="1095599"/>
                  <a:ext cx="3595624" cy="3595624"/>
                  <a:chOff x="3749040" y="658368"/>
                  <a:chExt cx="1164336" cy="1164336"/>
                </a:xfrm>
              </p:grpSpPr>
              <p:pic>
                <p:nvPicPr>
                  <p:cNvPr id="13384" name="椭圆 87"/>
                  <p:cNvPicPr>
                    <a:picLocks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3749040" y="658368"/>
                    <a:ext cx="1164336" cy="1164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85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4936" y="848040"/>
                    <a:ext cx="527560" cy="5275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1429" tIns="45715" rIns="91429" bIns="45715" anchor="ctr"/>
                  <a:lstStyle/>
                  <a:p>
                    <a:endParaRPr lang="zh-CN" altLang="en-US" b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3381" name="椭圆 88"/>
                <p:cNvGrpSpPr>
                  <a:grpSpLocks/>
                </p:cNvGrpSpPr>
                <p:nvPr/>
              </p:nvGrpSpPr>
              <p:grpSpPr bwMode="auto">
                <a:xfrm>
                  <a:off x="1859606" y="1377978"/>
                  <a:ext cx="2240205" cy="2240205"/>
                  <a:chOff x="4066032" y="749808"/>
                  <a:chExt cx="725424" cy="725424"/>
                </a:xfrm>
              </p:grpSpPr>
              <p:pic>
                <p:nvPicPr>
                  <p:cNvPr id="13382" name="椭圆 88"/>
                  <p:cNvPicPr>
                    <a:picLocks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4066032" y="749808"/>
                    <a:ext cx="725424" cy="7254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83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352" y="859456"/>
                    <a:ext cx="504727" cy="5047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1429" tIns="45715" rIns="91429" bIns="45715" anchor="ctr"/>
                  <a:lstStyle/>
                  <a:p>
                    <a:endParaRPr lang="zh-CN" altLang="en-US" b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</p:grpSp>
        <p:grpSp>
          <p:nvGrpSpPr>
            <p:cNvPr id="17" name="组合 77"/>
            <p:cNvGrpSpPr/>
            <p:nvPr/>
          </p:nvGrpSpPr>
          <p:grpSpPr>
            <a:xfrm>
              <a:off x="3516743" y="2029334"/>
              <a:ext cx="412926" cy="412927"/>
              <a:chOff x="1827622" y="1343919"/>
              <a:chExt cx="2304000" cy="2304000"/>
            </a:xfrm>
            <a:solidFill>
              <a:schemeClr val="accent1"/>
            </a:solidFill>
          </p:grpSpPr>
          <p:sp>
            <p:nvSpPr>
              <p:cNvPr id="79" name="椭圆 78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pFill/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21962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0"/>
              </a:p>
            </p:txBody>
          </p:sp>
        </p:grpSp>
      </p:grpSp>
      <p:sp>
        <p:nvSpPr>
          <p:cNvPr id="90" name="任意多边形 89"/>
          <p:cNvSpPr/>
          <p:nvPr/>
        </p:nvSpPr>
        <p:spPr>
          <a:xfrm>
            <a:off x="10171113" y="1143000"/>
            <a:ext cx="792162" cy="53340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62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">
            <a:extLst>
              <a:ext uri="{FF2B5EF4-FFF2-40B4-BE49-F238E27FC236}">
                <a16:creationId xmlns="" xmlns:a16="http://schemas.microsoft.com/office/drawing/2014/main" id="{308EFEA0-F21B-4433-9008-B0555587C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3" y="837506"/>
            <a:ext cx="1180782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3">
            <a:hlinkClick r:id="rId2" action="ppaction://hlinkfile"/>
            <a:extLst>
              <a:ext uri="{FF2B5EF4-FFF2-40B4-BE49-F238E27FC236}">
                <a16:creationId xmlns="" xmlns:a16="http://schemas.microsoft.com/office/drawing/2014/main" id="{E6DD60B9-38FB-4121-8BA1-C46E653B6A01}"/>
              </a:ext>
            </a:extLst>
          </p:cNvPr>
          <p:cNvSpPr txBox="1"/>
          <p:nvPr/>
        </p:nvSpPr>
        <p:spPr>
          <a:xfrm>
            <a:off x="195263" y="25090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1661F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知识结构</a:t>
            </a:r>
            <a:endParaRPr lang="zh-CN" altLang="en-US" sz="2800" dirty="0">
              <a:solidFill>
                <a:srgbClr val="1661F6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11" y="328577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三角形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5111" y="1694344"/>
            <a:ext cx="35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角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3627" y="3112110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（线段）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9" name="肘形连接符 8"/>
          <p:cNvCxnSpPr>
            <a:stCxn id="6" idx="1"/>
            <a:endCxn id="4" idx="3"/>
          </p:cNvCxnSpPr>
          <p:nvPr/>
        </p:nvCxnSpPr>
        <p:spPr>
          <a:xfrm rot="10800000" flipV="1">
            <a:off x="1274639" y="1925177"/>
            <a:ext cx="800472" cy="159143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1"/>
            <a:endCxn id="4" idx="3"/>
          </p:cNvCxnSpPr>
          <p:nvPr/>
        </p:nvCxnSpPr>
        <p:spPr>
          <a:xfrm rot="10800000">
            <a:off x="1274639" y="3516611"/>
            <a:ext cx="808988" cy="1099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67199" y="1406312"/>
            <a:ext cx="8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内角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8815" y="1925634"/>
            <a:ext cx="8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外角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8" name="肘形连接符 17"/>
          <p:cNvCxnSpPr>
            <a:stCxn id="15" idx="1"/>
            <a:endCxn id="6" idx="3"/>
          </p:cNvCxnSpPr>
          <p:nvPr/>
        </p:nvCxnSpPr>
        <p:spPr>
          <a:xfrm rot="10800000" flipV="1">
            <a:off x="2426767" y="1637145"/>
            <a:ext cx="440432" cy="28803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1"/>
            <a:endCxn id="6" idx="3"/>
          </p:cNvCxnSpPr>
          <p:nvPr/>
        </p:nvCxnSpPr>
        <p:spPr>
          <a:xfrm rot="10800000">
            <a:off x="2426767" y="1925177"/>
            <a:ext cx="432048" cy="23129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9287" y="1406312"/>
            <a:ext cx="424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三角形三个内角和等于</a:t>
            </a:r>
            <a:r>
              <a:rPr lang="en-US" altLang="zh-CN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180°.</a:t>
            </a:r>
            <a:endParaRPr lang="zh-CN" altLang="en-US" dirty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50903" y="191036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三角形外角等于和它不相邻的两个内角和</a:t>
            </a:r>
            <a:r>
              <a:rPr lang="en-US" altLang="zh-CN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.</a:t>
            </a:r>
            <a:endParaRPr lang="zh-CN" altLang="en-US" dirty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6847" y="2774464"/>
            <a:ext cx="4960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三角形任何两边的和大于第三边</a:t>
            </a:r>
            <a:r>
              <a:rPr lang="en-US" altLang="zh-CN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（三角形任何两边的差小于第三边</a:t>
            </a:r>
            <a:r>
              <a:rPr lang="en-US" altLang="zh-CN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dirty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99578" y="1406312"/>
            <a:ext cx="270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按角分类：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锐角三角形</a:t>
            </a:r>
            <a:endParaRPr lang="en-US" altLang="zh-CN" dirty="0" smtClean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直角三角形</a:t>
            </a:r>
            <a:endParaRPr lang="en-US" altLang="zh-CN" dirty="0" smtClean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钝角三角形</a:t>
            </a:r>
            <a:endParaRPr lang="zh-CN" altLang="en-US" dirty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94840" y="3862922"/>
            <a:ext cx="270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按边分类：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不等边三角形</a:t>
            </a:r>
            <a:endParaRPr lang="en-US" altLang="zh-CN" dirty="0" smtClean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等腰三角形</a:t>
            </a:r>
            <a:endParaRPr lang="en-US" altLang="zh-CN" dirty="0" smtClean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等边三角形</a:t>
            </a:r>
            <a:endParaRPr lang="zh-CN" altLang="en-US" dirty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6847" y="5332699"/>
            <a:ext cx="8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高线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6847" y="4005858"/>
            <a:ext cx="1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角平分线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46847" y="4647752"/>
            <a:ext cx="86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中线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6727" y="4653930"/>
            <a:ext cx="83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三线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肘形连接符 40"/>
          <p:cNvCxnSpPr>
            <a:stCxn id="4" idx="3"/>
            <a:endCxn id="39" idx="1"/>
          </p:cNvCxnSpPr>
          <p:nvPr/>
        </p:nvCxnSpPr>
        <p:spPr>
          <a:xfrm>
            <a:off x="1274639" y="3516611"/>
            <a:ext cx="792088" cy="136815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4" idx="1"/>
            <a:endCxn id="39" idx="3"/>
          </p:cNvCxnSpPr>
          <p:nvPr/>
        </p:nvCxnSpPr>
        <p:spPr>
          <a:xfrm rot="10800000" flipV="1">
            <a:off x="2904597" y="4236691"/>
            <a:ext cx="242250" cy="64807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5" idx="1"/>
            <a:endCxn id="39" idx="3"/>
          </p:cNvCxnSpPr>
          <p:nvPr/>
        </p:nvCxnSpPr>
        <p:spPr>
          <a:xfrm rot="10800000" flipV="1">
            <a:off x="2904597" y="4878585"/>
            <a:ext cx="242250" cy="6178"/>
          </a:xfrm>
          <a:prstGeom prst="bentConnector3">
            <a:avLst>
              <a:gd name="adj1" fmla="val 46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3" idx="1"/>
            <a:endCxn id="39" idx="3"/>
          </p:cNvCxnSpPr>
          <p:nvPr/>
        </p:nvCxnSpPr>
        <p:spPr>
          <a:xfrm rot="10800000">
            <a:off x="2904597" y="4884764"/>
            <a:ext cx="242250" cy="678769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29005" y="4005857"/>
            <a:ext cx="35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内心、线段、平分内角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24663" y="512836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（线段）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87007" y="465393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重心、线段、平分线段、平分面积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9005" y="5359201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垂心、线段、可能在三角形外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8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">
            <a:extLst>
              <a:ext uri="{FF2B5EF4-FFF2-40B4-BE49-F238E27FC236}">
                <a16:creationId xmlns="" xmlns:a16="http://schemas.microsoft.com/office/drawing/2014/main" id="{308EFEA0-F21B-4433-9008-B0555587C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3" y="837506"/>
            <a:ext cx="1180782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hlinkClick r:id="rId2" action="ppaction://hlinkfile"/>
            <a:extLst>
              <a:ext uri="{FF2B5EF4-FFF2-40B4-BE49-F238E27FC236}">
                <a16:creationId xmlns="" xmlns:a16="http://schemas.microsoft.com/office/drawing/2014/main" id="{E6DD60B9-38FB-4121-8BA1-C46E653B6A01}"/>
              </a:ext>
            </a:extLst>
          </p:cNvPr>
          <p:cNvSpPr txBox="1"/>
          <p:nvPr/>
        </p:nvSpPr>
        <p:spPr>
          <a:xfrm>
            <a:off x="195263" y="250905"/>
            <a:ext cx="201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1661F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定义与命题</a:t>
            </a:r>
            <a:endParaRPr lang="zh-CN" altLang="en-US" sz="2800" dirty="0">
              <a:solidFill>
                <a:srgbClr val="1661F6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535" y="105353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定义：抓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关键词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，抓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本质特征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225" y="2205658"/>
            <a:ext cx="86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命题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567" y="4221881"/>
            <a:ext cx="86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命题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4573" y="468354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假命题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4573" y="378559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真命题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1" name="肘形连接符 10"/>
          <p:cNvCxnSpPr>
            <a:stCxn id="10" idx="1"/>
            <a:endCxn id="8" idx="3"/>
          </p:cNvCxnSpPr>
          <p:nvPr/>
        </p:nvCxnSpPr>
        <p:spPr>
          <a:xfrm rot="10800000" flipV="1">
            <a:off x="1491035" y="4016426"/>
            <a:ext cx="863538" cy="436288"/>
          </a:xfrm>
          <a:prstGeom prst="bentConnector3">
            <a:avLst>
              <a:gd name="adj1" fmla="val 758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9" idx="1"/>
            <a:endCxn id="8" idx="3"/>
          </p:cNvCxnSpPr>
          <p:nvPr/>
        </p:nvCxnSpPr>
        <p:spPr>
          <a:xfrm rot="10800000">
            <a:off x="1491035" y="4452714"/>
            <a:ext cx="863538" cy="461666"/>
          </a:xfrm>
          <a:prstGeom prst="bentConnector3">
            <a:avLst>
              <a:gd name="adj1" fmla="val 758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67499" y="3708534"/>
            <a:ext cx="7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正确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499" y="4581922"/>
            <a:ext cx="7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错误</a:t>
            </a:r>
            <a:endParaRPr lang="zh-CN" altLang="en-US" sz="1800" dirty="0">
              <a:solidFill>
                <a:schemeClr val="accent3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6927" y="220565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7102" y="220565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条件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4859" y="2205658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78695" y="220565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61619" y="3785593"/>
            <a:ext cx="89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证明</a:t>
            </a:r>
            <a:endParaRPr lang="zh-CN" altLang="en-US" dirty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3627" y="4683546"/>
            <a:ext cx="118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661F6"/>
                </a:solidFill>
                <a:latin typeface="楷体" pitchFamily="49" charset="-122"/>
                <a:ea typeface="楷体" pitchFamily="49" charset="-122"/>
              </a:rPr>
              <a:t>举反例</a:t>
            </a:r>
            <a:endParaRPr lang="zh-CN" altLang="en-US" dirty="0">
              <a:solidFill>
                <a:srgbClr val="1661F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11886" y="1515195"/>
            <a:ext cx="86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已知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2046" y="1527969"/>
            <a:ext cx="86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已有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0118" y="1515195"/>
            <a:ext cx="367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（定义、定理、基本事实）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7625" y="495125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964014" y="1976860"/>
            <a:ext cx="0" cy="2789728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83544" y="292986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89" y="293364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步步有据</a:t>
            </a:r>
            <a:endParaRPr lang="zh-CN" altLang="en-US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50102" y="5056361"/>
            <a:ext cx="35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角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76166" y="5045000"/>
            <a:ext cx="97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线段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2462" y="3894941"/>
            <a:ext cx="97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证明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方向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8" idx="0"/>
          </p:cNvCxnSpPr>
          <p:nvPr/>
        </p:nvCxnSpPr>
        <p:spPr>
          <a:xfrm rot="5400000">
            <a:off x="8736856" y="4615013"/>
            <a:ext cx="330423" cy="5522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1" idx="2"/>
            <a:endCxn id="29" idx="0"/>
          </p:cNvCxnSpPr>
          <p:nvPr/>
        </p:nvCxnSpPr>
        <p:spPr>
          <a:xfrm rot="16200000" flipH="1">
            <a:off x="9360524" y="4543617"/>
            <a:ext cx="319062" cy="68370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63671" y="476832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位置关系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63671" y="534439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大小关系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8" name="肘形连接符 37"/>
          <p:cNvCxnSpPr>
            <a:stCxn id="35" idx="1"/>
            <a:endCxn id="29" idx="3"/>
          </p:cNvCxnSpPr>
          <p:nvPr/>
        </p:nvCxnSpPr>
        <p:spPr>
          <a:xfrm rot="10800000" flipV="1">
            <a:off x="10347647" y="4999161"/>
            <a:ext cx="216024" cy="27667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6" idx="1"/>
            <a:endCxn id="29" idx="3"/>
          </p:cNvCxnSpPr>
          <p:nvPr/>
        </p:nvCxnSpPr>
        <p:spPr>
          <a:xfrm rot="10800000">
            <a:off x="10347647" y="5275834"/>
            <a:ext cx="216024" cy="299393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43086" y="5911964"/>
            <a:ext cx="3588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相等关系、大小关系、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倍数关系、比例关系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9415" y="3893200"/>
            <a:ext cx="3816424" cy="284976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451103" y="1125538"/>
            <a:ext cx="0" cy="52019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">
            <a:extLst>
              <a:ext uri="{FF2B5EF4-FFF2-40B4-BE49-F238E27FC236}">
                <a16:creationId xmlns="" xmlns:a16="http://schemas.microsoft.com/office/drawing/2014/main" id="{308EFEA0-F21B-4433-9008-B0555587C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3" y="837506"/>
            <a:ext cx="1180782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3">
            <a:hlinkClick r:id="rId2" action="ppaction://hlinkfile"/>
            <a:extLst>
              <a:ext uri="{FF2B5EF4-FFF2-40B4-BE49-F238E27FC236}">
                <a16:creationId xmlns="" xmlns:a16="http://schemas.microsoft.com/office/drawing/2014/main" id="{E6DD60B9-38FB-4121-8BA1-C46E653B6A01}"/>
              </a:ext>
            </a:extLst>
          </p:cNvPr>
          <p:cNvSpPr txBox="1"/>
          <p:nvPr/>
        </p:nvSpPr>
        <p:spPr>
          <a:xfrm>
            <a:off x="195263" y="25090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1661F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基本图形及结论：双平模型</a:t>
            </a:r>
            <a:endParaRPr lang="zh-CN" altLang="en-US" sz="2800" dirty="0">
              <a:solidFill>
                <a:srgbClr val="1661F6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4559" y="1109985"/>
            <a:ext cx="8211845" cy="153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36EC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结论一的几何证明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36EC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结论一的几何证明"/>
              </a:rPr>
            </a:b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∥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平分∠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ACD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0" defTabSz="914400"/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0" defTabSz="914400"/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求证：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AE.</a:t>
            </a:r>
            <a:endParaRPr lang="zh-CN" altLang="zh-CN" sz="2800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171955"/>
            <a:ext cx="42195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4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">
            <a:extLst>
              <a:ext uri="{FF2B5EF4-FFF2-40B4-BE49-F238E27FC236}">
                <a16:creationId xmlns="" xmlns:a16="http://schemas.microsoft.com/office/drawing/2014/main" id="{308EFEA0-F21B-4433-9008-B0555587C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3" y="837506"/>
            <a:ext cx="1180782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11" y="2697267"/>
            <a:ext cx="3600400" cy="271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hlinkClick r:id="rId3" action="ppaction://hlinkfile"/>
            <a:extLst>
              <a:ext uri="{FF2B5EF4-FFF2-40B4-BE49-F238E27FC236}">
                <a16:creationId xmlns="" xmlns:a16="http://schemas.microsoft.com/office/drawing/2014/main" id="{E6DD60B9-38FB-4121-8BA1-C46E653B6A01}"/>
              </a:ext>
            </a:extLst>
          </p:cNvPr>
          <p:cNvSpPr txBox="1"/>
          <p:nvPr/>
        </p:nvSpPr>
        <p:spPr>
          <a:xfrm>
            <a:off x="195263" y="25090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1661F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基本图形及结论：猪蹄模型及飞镖模型</a:t>
            </a:r>
            <a:endParaRPr lang="zh-CN" altLang="en-US" sz="2800" dirty="0">
              <a:solidFill>
                <a:srgbClr val="1661F6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87207" y="1511419"/>
            <a:ext cx="453650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求证：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=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C.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8" y="2942581"/>
            <a:ext cx="35814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4791" y="1557586"/>
            <a:ext cx="4536504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已知：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∥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CD</a:t>
            </a:r>
          </a:p>
          <a:p>
            <a:pPr defTabSz="914400"/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求证：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=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C.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0" defTabSz="914400"/>
            <a:endParaRPr lang="zh-CN" altLang="zh-CN" sz="2800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51103" y="1125538"/>
            <a:ext cx="0" cy="52019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">
            <a:extLst>
              <a:ext uri="{FF2B5EF4-FFF2-40B4-BE49-F238E27FC236}">
                <a16:creationId xmlns="" xmlns:a16="http://schemas.microsoft.com/office/drawing/2014/main" id="{308EFEA0-F21B-4433-9008-B0555587C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3" y="837506"/>
            <a:ext cx="1180782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hlinkClick r:id="rId2" action="ppaction://hlinkfile"/>
            <a:extLst>
              <a:ext uri="{FF2B5EF4-FFF2-40B4-BE49-F238E27FC236}">
                <a16:creationId xmlns="" xmlns:a16="http://schemas.microsoft.com/office/drawing/2014/main" id="{E6DD60B9-38FB-4121-8BA1-C46E653B6A01}"/>
              </a:ext>
            </a:extLst>
          </p:cNvPr>
          <p:cNvSpPr txBox="1"/>
          <p:nvPr/>
        </p:nvSpPr>
        <p:spPr>
          <a:xfrm>
            <a:off x="195263" y="25090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1661F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基本图形及结论：</a:t>
            </a:r>
            <a:r>
              <a:rPr lang="en-US" altLang="zh-CN" sz="2800" dirty="0" smtClean="0">
                <a:solidFill>
                  <a:srgbClr val="1661F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solidFill>
                  <a:srgbClr val="1661F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字模型</a:t>
            </a:r>
            <a:endParaRPr lang="zh-CN" altLang="en-US" sz="2800" dirty="0">
              <a:solidFill>
                <a:srgbClr val="1661F6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4559" y="1186929"/>
            <a:ext cx="8211845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0" defTabSz="914400"/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0" defTabSz="914400"/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求证：∠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D.</a:t>
            </a:r>
            <a:endParaRPr lang="zh-CN" altLang="zh-CN" sz="2800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23" y="1269554"/>
            <a:ext cx="31051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2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">
            <a:extLst>
              <a:ext uri="{FF2B5EF4-FFF2-40B4-BE49-F238E27FC236}">
                <a16:creationId xmlns="" xmlns:a16="http://schemas.microsoft.com/office/drawing/2014/main" id="{308EFEA0-F21B-4433-9008-B0555587C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3" y="837506"/>
            <a:ext cx="1180782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5" y="3850763"/>
            <a:ext cx="245443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hlinkClick r:id="rId3" action="ppaction://hlinkfile"/>
            <a:extLst>
              <a:ext uri="{FF2B5EF4-FFF2-40B4-BE49-F238E27FC236}">
                <a16:creationId xmlns="" xmlns:a16="http://schemas.microsoft.com/office/drawing/2014/main" id="{E6DD60B9-38FB-4121-8BA1-C46E653B6A01}"/>
              </a:ext>
            </a:extLst>
          </p:cNvPr>
          <p:cNvSpPr txBox="1"/>
          <p:nvPr/>
        </p:nvSpPr>
        <p:spPr>
          <a:xfrm>
            <a:off x="195263" y="25090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1661F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基本图形及结论：角平分线模型</a:t>
            </a:r>
            <a:endParaRPr lang="zh-CN" altLang="en-US" sz="2800" dirty="0">
              <a:solidFill>
                <a:srgbClr val="1661F6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71" y="4077866"/>
            <a:ext cx="3537376" cy="215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2511" y="981522"/>
            <a:ext cx="11880577" cy="28266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kumimoji="0" lang="zh-CN" altLang="zh-CN" sz="1000" b="0" u="none" strike="noStrike" cap="none" normalizeH="0" baseline="0" dirty="0" smtClean="0">
                <a:ln>
                  <a:noFill/>
                </a:ln>
                <a:solidFill>
                  <a:srgbClr val="136EC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结论一的几何证明"/>
              </a:rPr>
              <a:t/>
            </a:r>
            <a:br>
              <a:rPr kumimoji="0" lang="zh-CN" altLang="zh-CN" sz="1000" b="0" u="none" strike="noStrike" cap="none" normalizeH="0" baseline="0" dirty="0" smtClean="0">
                <a:ln>
                  <a:noFill/>
                </a:ln>
                <a:solidFill>
                  <a:srgbClr val="136EC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结论一的几何证明"/>
              </a:rPr>
            </a:b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1.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PB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分别平分∠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ABC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ACB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A=x. 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求∠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BPC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defTabSz="91440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分别平分∠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ABC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ACE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A=x.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求∠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BPC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defTabSz="91440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分别平分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FBC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ECB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，∠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A=x.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求∠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BPC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0" defTabSz="9144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（用含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的代数式表示）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99" y="3069754"/>
            <a:ext cx="3333875" cy="342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42591" y="6028198"/>
            <a:ext cx="1885453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（第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题图）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7346" y="6022082"/>
            <a:ext cx="1885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（第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题图）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66251" y="6165914"/>
            <a:ext cx="1885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（第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题图）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/>
          <p:nvPr/>
        </p:nvGrpSpPr>
        <p:grpSpPr>
          <a:xfrm>
            <a:off x="2598713" y="1715282"/>
            <a:ext cx="2786082" cy="27860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/>
            </a:p>
          </p:txBody>
        </p:sp>
      </p:grpSp>
      <p:sp>
        <p:nvSpPr>
          <p:cNvPr id="40" name="椭圆 39"/>
          <p:cNvSpPr/>
          <p:nvPr/>
        </p:nvSpPr>
        <p:spPr>
          <a:xfrm>
            <a:off x="955675" y="2928938"/>
            <a:ext cx="677863" cy="677862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41" name="椭圆 40"/>
          <p:cNvSpPr/>
          <p:nvPr/>
        </p:nvSpPr>
        <p:spPr>
          <a:xfrm>
            <a:off x="2670175" y="1071563"/>
            <a:ext cx="274638" cy="274637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grpSp>
        <p:nvGrpSpPr>
          <p:cNvPr id="3" name="组合 41"/>
          <p:cNvGrpSpPr/>
          <p:nvPr/>
        </p:nvGrpSpPr>
        <p:grpSpPr>
          <a:xfrm>
            <a:off x="10385455" y="1215216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/>
            </a:p>
          </p:txBody>
        </p:sp>
      </p:grpSp>
      <p:grpSp>
        <p:nvGrpSpPr>
          <p:cNvPr id="4" name="组合 64"/>
          <p:cNvGrpSpPr/>
          <p:nvPr/>
        </p:nvGrpSpPr>
        <p:grpSpPr>
          <a:xfrm>
            <a:off x="7370125" y="205575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/>
            </a:p>
          </p:txBody>
        </p:sp>
      </p:grpSp>
      <p:grpSp>
        <p:nvGrpSpPr>
          <p:cNvPr id="5" name="组合 68"/>
          <p:cNvGrpSpPr/>
          <p:nvPr/>
        </p:nvGrpSpPr>
        <p:grpSpPr>
          <a:xfrm>
            <a:off x="4884729" y="5001430"/>
            <a:ext cx="219778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/>
            </a:p>
          </p:txBody>
        </p:sp>
      </p:grpSp>
      <p:grpSp>
        <p:nvGrpSpPr>
          <p:cNvPr id="6" name="组合 71"/>
          <p:cNvGrpSpPr/>
          <p:nvPr/>
        </p:nvGrpSpPr>
        <p:grpSpPr>
          <a:xfrm>
            <a:off x="1598581" y="5287182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/>
            </a:p>
          </p:txBody>
        </p:sp>
      </p:grpSp>
      <p:sp>
        <p:nvSpPr>
          <p:cNvPr id="75" name="椭圆 74"/>
          <p:cNvSpPr/>
          <p:nvPr/>
        </p:nvSpPr>
        <p:spPr>
          <a:xfrm>
            <a:off x="6527800" y="1357313"/>
            <a:ext cx="274638" cy="27622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76" name="椭圆 75"/>
          <p:cNvSpPr/>
          <p:nvPr/>
        </p:nvSpPr>
        <p:spPr>
          <a:xfrm>
            <a:off x="6580188" y="5251450"/>
            <a:ext cx="136525" cy="136525"/>
          </a:xfrm>
          <a:prstGeom prst="ellipse">
            <a:avLst/>
          </a:prstGeom>
          <a:solidFill>
            <a:srgbClr val="FFC4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grpSp>
        <p:nvGrpSpPr>
          <p:cNvPr id="7" name="组合 76"/>
          <p:cNvGrpSpPr/>
          <p:nvPr/>
        </p:nvGrpSpPr>
        <p:grpSpPr>
          <a:xfrm>
            <a:off x="9171009" y="5215744"/>
            <a:ext cx="824610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/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98800" y="2628900"/>
            <a:ext cx="1857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3366FF"/>
                </a:solidFill>
                <a:latin typeface="华文行楷" pitchFamily="2" charset="-122"/>
                <a:ea typeface="华文行楷" pitchFamily="2" charset="-122"/>
              </a:rPr>
              <a:t>下课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8408</TotalTime>
  <Words>274</Words>
  <Application>Microsoft Office PowerPoint</Application>
  <PresentationFormat>自定义</PresentationFormat>
  <Paragraphs>78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Calibri</vt:lpstr>
      <vt:lpstr>华文彩云</vt:lpstr>
      <vt:lpstr>Arial Black</vt:lpstr>
      <vt:lpstr>华文行楷</vt:lpstr>
      <vt:lpstr>微软雅黑</vt:lpstr>
      <vt:lpstr>Times New Roman</vt:lpstr>
      <vt:lpstr>华文楷体</vt:lpstr>
      <vt:lpstr>楷体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振华宇光</dc:creator>
  <cp:lastModifiedBy>Administrator</cp:lastModifiedBy>
  <cp:revision>544</cp:revision>
  <cp:lastPrinted>2018-12-14T09:07:59Z</cp:lastPrinted>
  <dcterms:created xsi:type="dcterms:W3CDTF">2014-08-23T07:50:08Z</dcterms:created>
  <dcterms:modified xsi:type="dcterms:W3CDTF">2021-09-10T04:15:34Z</dcterms:modified>
</cp:coreProperties>
</file>