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3" r:id="rId10"/>
    <p:sldId id="274" r:id="rId11"/>
    <p:sldId id="261" r:id="rId12"/>
    <p:sldId id="258" r:id="rId13"/>
    <p:sldId id="259" r:id="rId14"/>
    <p:sldId id="260"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7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Report on Implementation of Highly Reliable SRA System</a:t>
            </a:r>
            <a:endParaRPr lang="zh-CN" altLang="en-US" dirty="0"/>
          </a:p>
        </p:txBody>
      </p:sp>
      <p:sp>
        <p:nvSpPr>
          <p:cNvPr id="3" name="Subtitle 2"/>
          <p:cNvSpPr>
            <a:spLocks noGrp="1"/>
          </p:cNvSpPr>
          <p:nvPr>
            <p:ph type="subTitle" idx="1"/>
          </p:nvPr>
        </p:nvSpPr>
        <p:spPr/>
        <p:txBody>
          <a:bodyPr>
            <a:normAutofit/>
          </a:bodyPr>
          <a:lstStyle/>
          <a:p>
            <a:pPr algn="r"/>
            <a:r>
              <a:rPr lang="en-US" altLang="zh-CN" dirty="0" err="1" smtClean="0"/>
              <a:t>Xun</a:t>
            </a:r>
            <a:r>
              <a:rPr lang="en-US" altLang="zh-CN" dirty="0" smtClean="0"/>
              <a:t> Xu, </a:t>
            </a:r>
            <a:r>
              <a:rPr lang="en-US" altLang="zh-CN" dirty="0" err="1" smtClean="0"/>
              <a:t>Guanhua</a:t>
            </a:r>
            <a:r>
              <a:rPr lang="en-US" altLang="zh-CN" dirty="0" smtClean="0"/>
              <a:t> Chen, </a:t>
            </a:r>
            <a:r>
              <a:rPr lang="en-US" altLang="zh-CN" dirty="0" err="1" smtClean="0"/>
              <a:t>Pengfei</a:t>
            </a:r>
            <a:r>
              <a:rPr lang="en-US" altLang="zh-CN" dirty="0" smtClean="0"/>
              <a:t> Li</a:t>
            </a:r>
            <a:endParaRPr lang="zh-CN" altLang="en-US" dirty="0"/>
          </a:p>
        </p:txBody>
      </p:sp>
    </p:spTree>
    <p:extLst>
      <p:ext uri="{BB962C8B-B14F-4D97-AF65-F5344CB8AC3E}">
        <p14:creationId xmlns:p14="http://schemas.microsoft.com/office/powerpoint/2010/main" val="7496956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Sense and Antonym</a:t>
            </a:r>
          </a:p>
        </p:txBody>
      </p:sp>
      <p:sp>
        <p:nvSpPr>
          <p:cNvPr id="3" name="Content Placeholder 2"/>
          <p:cNvSpPr>
            <a:spLocks noGrp="1"/>
          </p:cNvSpPr>
          <p:nvPr>
            <p:ph idx="1"/>
          </p:nvPr>
        </p:nvSpPr>
        <p:spPr/>
        <p:txBody>
          <a:bodyPr/>
          <a:lstStyle/>
          <a:p>
            <a:r>
              <a:rPr lang="pl-PL" dirty="0" err="1" smtClean="0"/>
              <a:t>HandleAntonym</a:t>
            </a:r>
            <a:endParaRPr lang="pl-PL" dirty="0" smtClean="0"/>
          </a:p>
          <a:p>
            <a:pPr lvl="1"/>
            <a:r>
              <a:rPr lang="en-US" dirty="0" smtClean="0"/>
              <a:t>Searching all negative sense</a:t>
            </a:r>
          </a:p>
          <a:p>
            <a:pPr lvl="2"/>
            <a:r>
              <a:rPr lang="en-US" dirty="0" smtClean="0"/>
              <a:t>Govern word is </a:t>
            </a:r>
            <a:r>
              <a:rPr lang="de-DE" dirty="0" smtClean="0"/>
              <a:t>VERB: </a:t>
            </a:r>
            <a:r>
              <a:rPr lang="de-DE" dirty="0" err="1" smtClean="0"/>
              <a:t>Replac</a:t>
            </a:r>
            <a:r>
              <a:rPr lang="de-DE" dirty="0" smtClean="0"/>
              <a:t> </a:t>
            </a:r>
            <a:r>
              <a:rPr lang="de-DE" dirty="0" err="1" smtClean="0"/>
              <a:t>it</a:t>
            </a:r>
            <a:r>
              <a:rPr lang="de-DE" dirty="0" smtClean="0"/>
              <a:t> </a:t>
            </a:r>
            <a:r>
              <a:rPr lang="de-DE" dirty="0" err="1" smtClean="0"/>
              <a:t>with</a:t>
            </a:r>
            <a:r>
              <a:rPr lang="de-DE" dirty="0" smtClean="0"/>
              <a:t> </a:t>
            </a:r>
            <a:r>
              <a:rPr lang="de-DE" dirty="0" err="1" smtClean="0"/>
              <a:t>the</a:t>
            </a:r>
            <a:r>
              <a:rPr lang="de-DE" dirty="0" smtClean="0"/>
              <a:t> </a:t>
            </a:r>
            <a:r>
              <a:rPr lang="de-DE" dirty="0" err="1" smtClean="0"/>
              <a:t>antonym</a:t>
            </a:r>
            <a:r>
              <a:rPr lang="de-DE" dirty="0" smtClean="0"/>
              <a:t> </a:t>
            </a:r>
            <a:r>
              <a:rPr lang="de-DE" dirty="0" err="1" smtClean="0"/>
              <a:t>and</a:t>
            </a:r>
            <a:r>
              <a:rPr lang="de-DE" dirty="0" smtClean="0"/>
              <a:t> </a:t>
            </a:r>
            <a:r>
              <a:rPr lang="de-DE" dirty="0" err="1" smtClean="0"/>
              <a:t>remove</a:t>
            </a:r>
            <a:r>
              <a:rPr lang="de-DE" dirty="0" smtClean="0"/>
              <a:t> </a:t>
            </a:r>
            <a:r>
              <a:rPr lang="de-DE" dirty="0" err="1" smtClean="0"/>
              <a:t>the</a:t>
            </a:r>
            <a:r>
              <a:rPr lang="de-DE" dirty="0"/>
              <a:t> </a:t>
            </a:r>
            <a:r>
              <a:rPr lang="en-US" dirty="0" smtClean="0"/>
              <a:t>dependent-</a:t>
            </a:r>
            <a:r>
              <a:rPr lang="de-DE" dirty="0" err="1" smtClean="0"/>
              <a:t>word</a:t>
            </a:r>
            <a:r>
              <a:rPr lang="de-DE" dirty="0" smtClean="0"/>
              <a:t>.</a:t>
            </a:r>
          </a:p>
          <a:p>
            <a:pPr lvl="2"/>
            <a:r>
              <a:rPr lang="en-US" dirty="0" smtClean="0"/>
              <a:t>V</a:t>
            </a:r>
            <a:r>
              <a:rPr lang="de-DE" dirty="0" smtClean="0"/>
              <a:t>erb: </a:t>
            </a:r>
            <a:r>
              <a:rPr lang="de-DE" dirty="0" err="1" smtClean="0"/>
              <a:t>add</a:t>
            </a:r>
            <a:r>
              <a:rPr lang="de-DE" dirty="0" smtClean="0"/>
              <a:t> </a:t>
            </a:r>
            <a:r>
              <a:rPr lang="de-DE" dirty="0" err="1" smtClean="0"/>
              <a:t>one</a:t>
            </a:r>
            <a:r>
              <a:rPr lang="de-DE" dirty="0" smtClean="0"/>
              <a:t> </a:t>
            </a:r>
            <a:r>
              <a:rPr lang="de-DE" dirty="0" err="1" smtClean="0"/>
              <a:t>to</a:t>
            </a:r>
            <a:r>
              <a:rPr lang="de-DE" dirty="0" smtClean="0"/>
              <a:t> </a:t>
            </a:r>
            <a:r>
              <a:rPr lang="en-US" dirty="0" smtClean="0"/>
              <a:t>NOTCOUNTER.</a:t>
            </a:r>
          </a:p>
          <a:p>
            <a:pPr lvl="1"/>
            <a:r>
              <a:rPr lang="en-US" dirty="0" smtClean="0"/>
              <a:t>Return NOTCOUNTER%2 and the new sentence.</a:t>
            </a:r>
          </a:p>
          <a:p>
            <a:pPr lvl="2"/>
            <a:endParaRPr lang="en-US" dirty="0"/>
          </a:p>
        </p:txBody>
      </p:sp>
    </p:spTree>
    <p:extLst>
      <p:ext uri="{BB962C8B-B14F-4D97-AF65-F5344CB8AC3E}">
        <p14:creationId xmlns:p14="http://schemas.microsoft.com/office/powerpoint/2010/main" val="10682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details</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smtClean="0"/>
              <a:t>Preprocess </a:t>
            </a:r>
            <a:r>
              <a:rPr lang="en-US" altLang="zh-CN" dirty="0"/>
              <a:t>the </a:t>
            </a:r>
            <a:r>
              <a:rPr lang="en-US" altLang="zh-CN" dirty="0" smtClean="0"/>
              <a:t>dataset</a:t>
            </a:r>
          </a:p>
          <a:p>
            <a:pPr marL="514350" indent="-514350">
              <a:buAutoNum type="arabicPeriod"/>
            </a:pPr>
            <a:r>
              <a:rPr lang="en-US" altLang="zh-CN" dirty="0"/>
              <a:t>Training </a:t>
            </a:r>
            <a:r>
              <a:rPr lang="en-US" altLang="zh-CN" dirty="0" smtClean="0"/>
              <a:t>Procedure</a:t>
            </a:r>
          </a:p>
          <a:p>
            <a:pPr marL="514350" indent="-514350">
              <a:buAutoNum type="arabicPeriod"/>
            </a:pPr>
            <a:r>
              <a:rPr lang="en-US" altLang="zh-CN" dirty="0"/>
              <a:t>Apply </a:t>
            </a:r>
            <a:r>
              <a:rPr lang="en-US" altLang="zh-CN" dirty="0" smtClean="0"/>
              <a:t>trained model </a:t>
            </a:r>
            <a:r>
              <a:rPr lang="en-US" altLang="zh-CN" dirty="0"/>
              <a:t>on test set</a:t>
            </a:r>
            <a:endParaRPr lang="en-US" altLang="zh-CN" dirty="0" smtClean="0"/>
          </a:p>
        </p:txBody>
      </p:sp>
    </p:spTree>
    <p:extLst>
      <p:ext uri="{BB962C8B-B14F-4D97-AF65-F5344CB8AC3E}">
        <p14:creationId xmlns:p14="http://schemas.microsoft.com/office/powerpoint/2010/main" val="293507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a:t>
            </a:r>
            <a:r>
              <a:rPr lang="en-US" altLang="zh-CN" dirty="0" smtClean="0"/>
              <a:t>details(Cont.)</a:t>
            </a:r>
            <a:endParaRPr lang="zh-CN" altLang="en-US" dirty="0"/>
          </a:p>
        </p:txBody>
      </p:sp>
      <p:sp>
        <p:nvSpPr>
          <p:cNvPr id="3" name="Content Placeholder 2"/>
          <p:cNvSpPr>
            <a:spLocks noGrp="1"/>
          </p:cNvSpPr>
          <p:nvPr>
            <p:ph idx="1"/>
          </p:nvPr>
        </p:nvSpPr>
        <p:spPr/>
        <p:txBody>
          <a:bodyPr/>
          <a:lstStyle/>
          <a:p>
            <a:pPr marL="0" indent="0">
              <a:buNone/>
            </a:pPr>
            <a:r>
              <a:rPr lang="en-US" altLang="zh-CN" sz="4000" dirty="0"/>
              <a:t>Platform/Tools</a:t>
            </a:r>
          </a:p>
          <a:p>
            <a:r>
              <a:rPr lang="en-US" altLang="zh-CN" dirty="0" smtClean="0"/>
              <a:t>Language: Python</a:t>
            </a:r>
          </a:p>
          <a:p>
            <a:r>
              <a:rPr lang="en-US" altLang="zh-CN" dirty="0" smtClean="0"/>
              <a:t>Package: Stanford Parser, NLTK, </a:t>
            </a:r>
            <a:r>
              <a:rPr lang="en-US" altLang="zh-CN" dirty="0" err="1" smtClean="0"/>
              <a:t>WordNet</a:t>
            </a:r>
            <a:r>
              <a:rPr lang="en-US" altLang="zh-CN" dirty="0" smtClean="0"/>
              <a:t>, Enchant,</a:t>
            </a:r>
            <a:endParaRPr lang="zh-CN" altLang="en-US" dirty="0"/>
          </a:p>
        </p:txBody>
      </p:sp>
    </p:spTree>
    <p:extLst>
      <p:ext uri="{BB962C8B-B14F-4D97-AF65-F5344CB8AC3E}">
        <p14:creationId xmlns:p14="http://schemas.microsoft.com/office/powerpoint/2010/main" val="553515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Text Normalization(Preprocess)</a:t>
            </a:r>
            <a:endParaRPr lang="zh-CN" altLang="en-US" dirty="0"/>
          </a:p>
        </p:txBody>
      </p:sp>
      <p:sp>
        <p:nvSpPr>
          <p:cNvPr id="3" name="Content Placeholder 2"/>
          <p:cNvSpPr>
            <a:spLocks noGrp="1"/>
          </p:cNvSpPr>
          <p:nvPr>
            <p:ph idx="1"/>
          </p:nvPr>
        </p:nvSpPr>
        <p:spPr/>
        <p:txBody>
          <a:bodyPr/>
          <a:lstStyle/>
          <a:p>
            <a:r>
              <a:rPr lang="en-US" altLang="zh-CN" dirty="0" smtClean="0"/>
              <a:t>Tokenize (NLTK)</a:t>
            </a:r>
          </a:p>
          <a:p>
            <a:pPr lvl="1"/>
            <a:r>
              <a:rPr lang="en-US" altLang="zh-CN" dirty="0"/>
              <a:t>Remove </a:t>
            </a:r>
            <a:r>
              <a:rPr lang="en-US" altLang="zh-CN" dirty="0" smtClean="0"/>
              <a:t>stop words </a:t>
            </a:r>
            <a:r>
              <a:rPr lang="en-US" altLang="zh-CN" dirty="0"/>
              <a:t>and </a:t>
            </a:r>
            <a:r>
              <a:rPr lang="en-US" altLang="zh-CN" dirty="0" smtClean="0"/>
              <a:t>pronunciations</a:t>
            </a:r>
          </a:p>
          <a:p>
            <a:pPr lvl="1"/>
            <a:r>
              <a:rPr lang="en-US" altLang="zh-CN" dirty="0" smtClean="0"/>
              <a:t>Leave some special “stop words”</a:t>
            </a:r>
          </a:p>
          <a:p>
            <a:pPr lvl="2"/>
            <a:r>
              <a:rPr lang="en-US" altLang="zh-CN" dirty="0" smtClean="0"/>
              <a:t>Up, down…</a:t>
            </a:r>
          </a:p>
          <a:p>
            <a:r>
              <a:rPr lang="en-US" altLang="zh-CN" dirty="0" smtClean="0"/>
              <a:t>Stem</a:t>
            </a:r>
            <a:r>
              <a:rPr lang="en-US" altLang="zh-CN" dirty="0"/>
              <a:t>(NLTK</a:t>
            </a:r>
            <a:r>
              <a:rPr lang="en-US" altLang="zh-CN" dirty="0" smtClean="0"/>
              <a:t>)/Lemmatize(</a:t>
            </a:r>
            <a:r>
              <a:rPr lang="en-US" altLang="zh-CN" dirty="0" err="1" smtClean="0"/>
              <a:t>WordNet</a:t>
            </a:r>
            <a:r>
              <a:rPr lang="en-US" altLang="zh-CN" dirty="0" smtClean="0"/>
              <a:t>)</a:t>
            </a:r>
          </a:p>
          <a:p>
            <a:pPr lvl="1"/>
            <a:r>
              <a:rPr lang="en-US" altLang="zh-CN" dirty="0" smtClean="0"/>
              <a:t>Choose stem </a:t>
            </a:r>
          </a:p>
          <a:p>
            <a:pPr lvl="2"/>
            <a:r>
              <a:rPr lang="en-US" altLang="zh-CN" dirty="0" smtClean="0"/>
              <a:t>run faster then Lemmatizing with good performance</a:t>
            </a:r>
          </a:p>
          <a:p>
            <a:pPr lvl="2"/>
            <a:r>
              <a:rPr lang="en-US" altLang="zh-CN" dirty="0" smtClean="0"/>
              <a:t>Porter Stemmer</a:t>
            </a:r>
            <a:endParaRPr lang="zh-CN" altLang="en-US" dirty="0"/>
          </a:p>
        </p:txBody>
      </p:sp>
    </p:spTree>
    <p:extLst>
      <p:ext uri="{BB962C8B-B14F-4D97-AF65-F5344CB8AC3E}">
        <p14:creationId xmlns:p14="http://schemas.microsoft.com/office/powerpoint/2010/main" val="39029450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Text </a:t>
            </a:r>
            <a:r>
              <a:rPr lang="en-US" altLang="zh-CN" dirty="0" smtClean="0"/>
              <a:t>Normalization (Cont.)</a:t>
            </a:r>
            <a:endParaRPr lang="zh-CN" altLang="en-US" dirty="0"/>
          </a:p>
        </p:txBody>
      </p:sp>
      <p:sp>
        <p:nvSpPr>
          <p:cNvPr id="3" name="Content Placeholder 2"/>
          <p:cNvSpPr>
            <a:spLocks noGrp="1"/>
          </p:cNvSpPr>
          <p:nvPr>
            <p:ph idx="1"/>
          </p:nvPr>
        </p:nvSpPr>
        <p:spPr/>
        <p:txBody>
          <a:bodyPr/>
          <a:lstStyle/>
          <a:p>
            <a:r>
              <a:rPr lang="en-US" altLang="zh-CN" dirty="0" smtClean="0"/>
              <a:t>Spell Correct</a:t>
            </a:r>
          </a:p>
          <a:p>
            <a:pPr lvl="1"/>
            <a:r>
              <a:rPr lang="en-US" altLang="zh-CN" dirty="0" smtClean="0"/>
              <a:t>Performed during tokenization</a:t>
            </a:r>
          </a:p>
          <a:p>
            <a:pPr lvl="1"/>
            <a:r>
              <a:rPr lang="en-US" altLang="zh-CN" dirty="0" smtClean="0"/>
              <a:t>Word Check</a:t>
            </a:r>
          </a:p>
          <a:p>
            <a:pPr lvl="2"/>
            <a:r>
              <a:rPr lang="en-US" altLang="zh-CN" dirty="0" smtClean="0"/>
              <a:t>Use enchant to check </a:t>
            </a:r>
            <a:r>
              <a:rPr lang="en-US" altLang="zh-CN" dirty="0"/>
              <a:t>if a word is correct </a:t>
            </a:r>
            <a:r>
              <a:rPr lang="en-US" altLang="zh-CN" dirty="0" smtClean="0"/>
              <a:t>spelled</a:t>
            </a:r>
          </a:p>
          <a:p>
            <a:pPr lvl="1"/>
            <a:r>
              <a:rPr lang="en-US" altLang="zh-CN" dirty="0" smtClean="0"/>
              <a:t>Correct </a:t>
            </a:r>
            <a:r>
              <a:rPr lang="en-US" altLang="zh-CN" dirty="0"/>
              <a:t>word with </a:t>
            </a:r>
            <a:r>
              <a:rPr lang="en-US" altLang="zh-CN" dirty="0" smtClean="0"/>
              <a:t>“</a:t>
            </a:r>
            <a:r>
              <a:rPr lang="en-US" altLang="zh-CN" dirty="0" err="1" smtClean="0"/>
              <a:t>edit_distance</a:t>
            </a:r>
            <a:r>
              <a:rPr lang="en-US" altLang="zh-CN" dirty="0" smtClean="0"/>
              <a:t> == 1”</a:t>
            </a:r>
          </a:p>
          <a:p>
            <a:pPr lvl="2"/>
            <a:r>
              <a:rPr lang="en-US" altLang="zh-CN" dirty="0" smtClean="0"/>
              <a:t>Insert/delete/replace </a:t>
            </a:r>
            <a:r>
              <a:rPr lang="en-US" altLang="zh-CN" dirty="0"/>
              <a:t>a letter or single </a:t>
            </a:r>
            <a:r>
              <a:rPr lang="en-US" altLang="zh-CN" dirty="0" smtClean="0"/>
              <a:t>quote</a:t>
            </a:r>
          </a:p>
          <a:p>
            <a:pPr lvl="2"/>
            <a:r>
              <a:rPr lang="en-US" altLang="zh-CN" dirty="0"/>
              <a:t>T</a:t>
            </a:r>
            <a:r>
              <a:rPr lang="en-US" altLang="zh-CN" dirty="0" smtClean="0"/>
              <a:t>ransfer </a:t>
            </a:r>
            <a:r>
              <a:rPr lang="en-US" altLang="zh-CN" dirty="0"/>
              <a:t>position of adjacent </a:t>
            </a:r>
            <a:r>
              <a:rPr lang="en-US" altLang="zh-CN" dirty="0" smtClean="0"/>
              <a:t>letter</a:t>
            </a:r>
          </a:p>
          <a:p>
            <a:pPr lvl="1"/>
            <a:r>
              <a:rPr lang="en-US" altLang="zh-CN" dirty="0" smtClean="0"/>
              <a:t>Populate </a:t>
            </a:r>
            <a:r>
              <a:rPr lang="en-US" altLang="zh-CN" dirty="0"/>
              <a:t>high frequency words </a:t>
            </a:r>
            <a:r>
              <a:rPr lang="en-US" altLang="zh-CN" dirty="0" smtClean="0"/>
              <a:t>list for priority</a:t>
            </a:r>
          </a:p>
          <a:p>
            <a:pPr lvl="2"/>
            <a:r>
              <a:rPr lang="en-US" altLang="zh-CN" dirty="0" smtClean="0"/>
              <a:t>Using fix list with frequent word in train</a:t>
            </a:r>
            <a:endParaRPr lang="en-US" altLang="zh-CN" dirty="0"/>
          </a:p>
          <a:p>
            <a:pPr lvl="1"/>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8174369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Training Procedure</a:t>
            </a:r>
          </a:p>
        </p:txBody>
      </p:sp>
      <p:sp>
        <p:nvSpPr>
          <p:cNvPr id="6" name="内容占位符 5"/>
          <p:cNvSpPr>
            <a:spLocks noGrp="1"/>
          </p:cNvSpPr>
          <p:nvPr>
            <p:ph idx="1"/>
          </p:nvPr>
        </p:nvSpPr>
        <p:spPr/>
        <p:txBody>
          <a:bodyPr>
            <a:normAutofit fontScale="62500" lnSpcReduction="20000"/>
          </a:bodyPr>
          <a:lstStyle/>
          <a:p>
            <a:r>
              <a:rPr lang="en-US" altLang="zh-CN" dirty="0"/>
              <a:t>1. Preprocess the data</a:t>
            </a:r>
          </a:p>
          <a:p>
            <a:r>
              <a:rPr lang="en-US" altLang="zh-CN" dirty="0"/>
              <a:t>2. Create word weight vector using </a:t>
            </a:r>
            <a:r>
              <a:rPr lang="en-US" altLang="zh-CN" dirty="0" err="1"/>
              <a:t>plsa</a:t>
            </a:r>
            <a:r>
              <a:rPr lang="en-US" altLang="zh-CN" dirty="0"/>
              <a:t> for each question on its </a:t>
            </a:r>
            <a:r>
              <a:rPr lang="en-US" altLang="zh-CN" dirty="0" smtClean="0"/>
              <a:t>reference answers</a:t>
            </a:r>
            <a:endParaRPr lang="en-US" altLang="zh-CN" dirty="0"/>
          </a:p>
          <a:p>
            <a:r>
              <a:rPr lang="en-US" altLang="zh-CN" dirty="0"/>
              <a:t>3. Create </a:t>
            </a:r>
            <a:r>
              <a:rPr lang="en-US" altLang="zh-CN" dirty="0" smtClean="0"/>
              <a:t>bigram </a:t>
            </a:r>
            <a:r>
              <a:rPr lang="en-US" altLang="zh-CN" dirty="0"/>
              <a:t>style </a:t>
            </a:r>
            <a:r>
              <a:rPr lang="en-US" altLang="zh-CN" dirty="0" smtClean="0"/>
              <a:t>co-</a:t>
            </a:r>
            <a:r>
              <a:rPr lang="en-US" altLang="zh-CN" dirty="0" err="1" smtClean="0"/>
              <a:t>occurance</a:t>
            </a:r>
            <a:r>
              <a:rPr lang="en-US" altLang="zh-CN" dirty="0" smtClean="0"/>
              <a:t> </a:t>
            </a:r>
            <a:r>
              <a:rPr lang="en-US" altLang="zh-CN" dirty="0"/>
              <a:t>vector for each question</a:t>
            </a:r>
          </a:p>
          <a:p>
            <a:r>
              <a:rPr lang="en-US" altLang="zh-CN" dirty="0"/>
              <a:t>4. Train non-domain detection model</a:t>
            </a:r>
          </a:p>
          <a:p>
            <a:r>
              <a:rPr lang="en-US" altLang="zh-CN" dirty="0"/>
              <a:t>5. For each student answer:</a:t>
            </a:r>
          </a:p>
          <a:p>
            <a:r>
              <a:rPr lang="en-US" altLang="zh-CN" dirty="0"/>
              <a:t>(a) non-domain detection</a:t>
            </a:r>
          </a:p>
          <a:p>
            <a:r>
              <a:rPr lang="en-US" altLang="zh-CN" dirty="0"/>
              <a:t>(b) contradictory </a:t>
            </a:r>
            <a:r>
              <a:rPr lang="en-US" altLang="zh-CN" dirty="0" smtClean="0"/>
              <a:t>detection</a:t>
            </a:r>
          </a:p>
          <a:p>
            <a:r>
              <a:rPr lang="en-US" altLang="zh-CN" dirty="0"/>
              <a:t>(c) Apply Word Sense Based Sentence Semantic Similarity Measurement</a:t>
            </a:r>
          </a:p>
          <a:p>
            <a:r>
              <a:rPr lang="en-US" altLang="zh-CN" dirty="0"/>
              <a:t>between this answer and each reference answer, use the greatest </a:t>
            </a:r>
            <a:r>
              <a:rPr lang="en-US" altLang="zh-CN" dirty="0" err="1"/>
              <a:t>sim</a:t>
            </a:r>
            <a:r>
              <a:rPr lang="en-US" altLang="zh-CN" dirty="0"/>
              <a:t>-</a:t>
            </a:r>
          </a:p>
          <a:p>
            <a:r>
              <a:rPr lang="en-US" altLang="zh-CN" dirty="0" err="1"/>
              <a:t>ilarity</a:t>
            </a:r>
            <a:r>
              <a:rPr lang="en-US" altLang="zh-CN" dirty="0"/>
              <a:t> score as this answer's score</a:t>
            </a:r>
          </a:p>
          <a:p>
            <a:r>
              <a:rPr lang="en-US" altLang="zh-CN" dirty="0"/>
              <a:t>6. Collect answer scores and their correct accuracy, determine the best </a:t>
            </a:r>
            <a:r>
              <a:rPr lang="en-US" altLang="zh-CN" dirty="0" smtClean="0"/>
              <a:t>boundaries </a:t>
            </a:r>
            <a:r>
              <a:rPr lang="en-US" altLang="zh-CN" dirty="0"/>
              <a:t>of irrelevant, </a:t>
            </a:r>
            <a:r>
              <a:rPr lang="en-US" altLang="zh-CN" dirty="0" err="1"/>
              <a:t>partial_correct_incomplete</a:t>
            </a:r>
            <a:r>
              <a:rPr lang="en-US" altLang="zh-CN" dirty="0"/>
              <a:t> and correct</a:t>
            </a:r>
            <a:endParaRPr lang="en-US" altLang="zh-CN" dirty="0" smtClean="0"/>
          </a:p>
        </p:txBody>
      </p:sp>
    </p:spTree>
    <p:extLst>
      <p:ext uri="{BB962C8B-B14F-4D97-AF65-F5344CB8AC3E}">
        <p14:creationId xmlns:p14="http://schemas.microsoft.com/office/powerpoint/2010/main" val="38430439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Apply trained model on test set</a:t>
            </a:r>
          </a:p>
        </p:txBody>
      </p:sp>
      <p:pic>
        <p:nvPicPr>
          <p:cNvPr id="3" name="内容占位符 2"/>
          <p:cNvPicPr>
            <a:picLocks noGrp="1" noChangeAspect="1"/>
          </p:cNvPicPr>
          <p:nvPr>
            <p:ph idx="1"/>
          </p:nvPr>
        </p:nvPicPr>
        <p:blipFill>
          <a:blip r:embed="rId2"/>
          <a:stretch>
            <a:fillRect/>
          </a:stretch>
        </p:blipFill>
        <p:spPr>
          <a:xfrm>
            <a:off x="1295400" y="1752600"/>
            <a:ext cx="6553200" cy="3276600"/>
          </a:xfrm>
          <a:prstGeom prst="rect">
            <a:avLst/>
          </a:prstGeom>
        </p:spPr>
      </p:pic>
    </p:spTree>
    <p:extLst>
      <p:ext uri="{BB962C8B-B14F-4D97-AF65-F5344CB8AC3E}">
        <p14:creationId xmlns:p14="http://schemas.microsoft.com/office/powerpoint/2010/main" val="33998743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Future Works</a:t>
            </a:r>
            <a:endParaRPr lang="en-US" altLang="zh-CN" dirty="0"/>
          </a:p>
        </p:txBody>
      </p:sp>
      <p:sp>
        <p:nvSpPr>
          <p:cNvPr id="4" name="内容占位符 3"/>
          <p:cNvSpPr>
            <a:spLocks noGrp="1"/>
          </p:cNvSpPr>
          <p:nvPr>
            <p:ph idx="1"/>
          </p:nvPr>
        </p:nvSpPr>
        <p:spPr/>
        <p:txBody>
          <a:bodyPr>
            <a:normAutofit fontScale="92500" lnSpcReduction="20000"/>
          </a:bodyPr>
          <a:lstStyle/>
          <a:p>
            <a:r>
              <a:rPr lang="en-US" altLang="zh-CN" dirty="0" smtClean="0"/>
              <a:t>find </a:t>
            </a:r>
            <a:r>
              <a:rPr lang="en-US" altLang="zh-CN" dirty="0"/>
              <a:t>more accurate algorithm to determine word weights in a </a:t>
            </a:r>
            <a:r>
              <a:rPr lang="en-US" altLang="zh-CN" dirty="0" smtClean="0"/>
              <a:t>sentence </a:t>
            </a:r>
            <a:r>
              <a:rPr lang="en-US" altLang="zh-CN" dirty="0"/>
              <a:t>other than PLSA which has similar </a:t>
            </a:r>
            <a:r>
              <a:rPr lang="en-US" altLang="zh-CN" dirty="0" smtClean="0"/>
              <a:t>performance </a:t>
            </a:r>
            <a:r>
              <a:rPr lang="en-US" altLang="zh-CN" dirty="0"/>
              <a:t>with simple </a:t>
            </a:r>
            <a:r>
              <a:rPr lang="en-US" altLang="zh-CN" dirty="0" smtClean="0"/>
              <a:t>unigram approach.</a:t>
            </a:r>
          </a:p>
          <a:p>
            <a:r>
              <a:rPr lang="en-US" altLang="zh-CN" dirty="0"/>
              <a:t> </a:t>
            </a:r>
            <a:r>
              <a:rPr lang="en-US" altLang="zh-CN" dirty="0" smtClean="0"/>
              <a:t>Instead </a:t>
            </a:r>
            <a:r>
              <a:rPr lang="en-US" altLang="zh-CN" dirty="0"/>
              <a:t>of apply the same boundaries of score to all the answers, we are sure that training different boundaries for each question could improve performance because we observed different best boundaries of score on different questions</a:t>
            </a:r>
            <a:r>
              <a:rPr lang="en-US" altLang="zh-CN" dirty="0" smtClean="0"/>
              <a:t>.</a:t>
            </a:r>
          </a:p>
          <a:p>
            <a:r>
              <a:rPr lang="en-US" altLang="zh-CN" dirty="0" smtClean="0"/>
              <a:t>Reduce </a:t>
            </a:r>
            <a:r>
              <a:rPr lang="en-US" altLang="zh-CN" smtClean="0"/>
              <a:t>overfitting</a:t>
            </a:r>
            <a:endParaRPr lang="zh-CN" altLang="en-US" dirty="0"/>
          </a:p>
        </p:txBody>
      </p:sp>
    </p:spTree>
    <p:extLst>
      <p:ext uri="{BB962C8B-B14F-4D97-AF65-F5344CB8AC3E}">
        <p14:creationId xmlns:p14="http://schemas.microsoft.com/office/powerpoint/2010/main" val="32229500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Word Sense Based Sentence Semantic Similarity Measurement</a:t>
            </a:r>
            <a:endParaRPr lang="zh-CN" altLang="en-US" dirty="0"/>
          </a:p>
        </p:txBody>
      </p:sp>
      <p:sp>
        <p:nvSpPr>
          <p:cNvPr id="3" name="内容占位符 2"/>
          <p:cNvSpPr>
            <a:spLocks noGrp="1"/>
          </p:cNvSpPr>
          <p:nvPr>
            <p:ph idx="1"/>
          </p:nvPr>
        </p:nvSpPr>
        <p:spPr/>
        <p:txBody>
          <a:bodyPr>
            <a:normAutofit/>
          </a:bodyPr>
          <a:lstStyle/>
          <a:p>
            <a:r>
              <a:rPr lang="en-US" altLang="zh-CN" dirty="0" smtClean="0"/>
              <a:t>Steps:</a:t>
            </a:r>
          </a:p>
          <a:p>
            <a:r>
              <a:rPr lang="en-US" altLang="zh-CN" dirty="0"/>
              <a:t>1. </a:t>
            </a:r>
            <a:r>
              <a:rPr lang="en-US" altLang="zh-CN" dirty="0" smtClean="0"/>
              <a:t>Calculate word weights in reference sentence</a:t>
            </a:r>
            <a:endParaRPr lang="en-US" altLang="zh-CN" dirty="0"/>
          </a:p>
          <a:p>
            <a:r>
              <a:rPr lang="en-US" altLang="zh-CN" dirty="0"/>
              <a:t>2. </a:t>
            </a:r>
            <a:r>
              <a:rPr lang="en-US" altLang="zh-CN" dirty="0" smtClean="0"/>
              <a:t>Pair words based on </a:t>
            </a:r>
            <a:r>
              <a:rPr lang="en-US" altLang="zh-CN" dirty="0" err="1"/>
              <a:t>W</a:t>
            </a:r>
            <a:r>
              <a:rPr lang="en-US" altLang="zh-CN" dirty="0" err="1" smtClean="0"/>
              <a:t>ordnet</a:t>
            </a:r>
            <a:r>
              <a:rPr lang="en-US" altLang="zh-CN" dirty="0" smtClean="0"/>
              <a:t> similarity</a:t>
            </a:r>
            <a:endParaRPr lang="en-US" altLang="zh-CN" dirty="0"/>
          </a:p>
          <a:p>
            <a:r>
              <a:rPr lang="en-US" altLang="zh-CN" dirty="0"/>
              <a:t>3. </a:t>
            </a:r>
            <a:r>
              <a:rPr lang="en-US" altLang="zh-CN" dirty="0" smtClean="0"/>
              <a:t>compute </a:t>
            </a:r>
            <a:r>
              <a:rPr lang="en-US" altLang="zh-CN" dirty="0"/>
              <a:t>the similarity of the sentences based on the similarity of the pairs of </a:t>
            </a:r>
            <a:r>
              <a:rPr lang="en-US" altLang="zh-CN" dirty="0" smtClean="0"/>
              <a:t>words and their weights.</a:t>
            </a:r>
            <a:endParaRPr lang="zh-CN" altLang="en-US" dirty="0"/>
          </a:p>
        </p:txBody>
      </p:sp>
    </p:spTree>
    <p:extLst>
      <p:ext uri="{BB962C8B-B14F-4D97-AF65-F5344CB8AC3E}">
        <p14:creationId xmlns:p14="http://schemas.microsoft.com/office/powerpoint/2010/main" val="82023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Word Sense Based Sentence Semantic Similarity Measurement</a:t>
            </a:r>
            <a:endParaRPr lang="zh-CN" altLang="en-US" dirty="0"/>
          </a:p>
        </p:txBody>
      </p:sp>
      <p:pic>
        <p:nvPicPr>
          <p:cNvPr id="4" name="内容占位符 3"/>
          <p:cNvPicPr>
            <a:picLocks noGrp="1" noChangeAspect="1"/>
          </p:cNvPicPr>
          <p:nvPr>
            <p:ph idx="1"/>
          </p:nvPr>
        </p:nvPicPr>
        <p:blipFill>
          <a:blip r:embed="rId2"/>
          <a:stretch>
            <a:fillRect/>
          </a:stretch>
        </p:blipFill>
        <p:spPr>
          <a:xfrm>
            <a:off x="914400" y="1934369"/>
            <a:ext cx="7315200" cy="3857625"/>
          </a:xfrm>
          <a:prstGeom prst="rect">
            <a:avLst/>
          </a:prstGeom>
        </p:spPr>
      </p:pic>
    </p:spTree>
    <p:extLst>
      <p:ext uri="{BB962C8B-B14F-4D97-AF65-F5344CB8AC3E}">
        <p14:creationId xmlns:p14="http://schemas.microsoft.com/office/powerpoint/2010/main" val="40636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However, this approach is not able to handle some special cases </a:t>
            </a:r>
            <a:endParaRPr lang="zh-CN" altLang="en-US" dirty="0"/>
          </a:p>
        </p:txBody>
      </p:sp>
      <p:sp>
        <p:nvSpPr>
          <p:cNvPr id="3" name="内容占位符 2"/>
          <p:cNvSpPr>
            <a:spLocks noGrp="1"/>
          </p:cNvSpPr>
          <p:nvPr>
            <p:ph idx="1"/>
          </p:nvPr>
        </p:nvSpPr>
        <p:spPr/>
        <p:txBody>
          <a:bodyPr/>
          <a:lstStyle/>
          <a:p>
            <a:r>
              <a:rPr lang="en-US" altLang="zh-CN" dirty="0" smtClean="0"/>
              <a:t>Work poorly on Non-domain detection and Contradictory detection.</a:t>
            </a:r>
          </a:p>
          <a:p>
            <a:r>
              <a:rPr lang="en-US" altLang="zh-CN" dirty="0" smtClean="0"/>
              <a:t>So these 2 cases have to be handled separately.</a:t>
            </a:r>
            <a:endParaRPr lang="zh-CN" altLang="en-US" dirty="0"/>
          </a:p>
        </p:txBody>
      </p:sp>
    </p:spTree>
    <p:extLst>
      <p:ext uri="{BB962C8B-B14F-4D97-AF65-F5344CB8AC3E}">
        <p14:creationId xmlns:p14="http://schemas.microsoft.com/office/powerpoint/2010/main" val="68858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Non-domain check</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Different </a:t>
            </a:r>
            <a:r>
              <a:rPr lang="en-US" altLang="zh-CN" dirty="0"/>
              <a:t>from </a:t>
            </a:r>
            <a:r>
              <a:rPr lang="en-US" altLang="zh-CN" dirty="0" smtClean="0"/>
              <a:t>others in 5-way task</a:t>
            </a:r>
          </a:p>
          <a:p>
            <a:pPr lvl="1"/>
            <a:r>
              <a:rPr lang="en-US" altLang="zh-CN" dirty="0" smtClean="0"/>
              <a:t>Need check independently</a:t>
            </a:r>
          </a:p>
          <a:p>
            <a:r>
              <a:rPr lang="en-US" altLang="zh-CN" dirty="0" smtClean="0"/>
              <a:t>Method: Populate corpus with</a:t>
            </a:r>
          </a:p>
          <a:p>
            <a:pPr lvl="1"/>
            <a:r>
              <a:rPr lang="en-US" altLang="zh-CN" dirty="0" smtClean="0"/>
              <a:t>Unigrams of open-class words with occurrence &gt; 1 in all </a:t>
            </a:r>
            <a:r>
              <a:rPr lang="en-US" altLang="zh-CN" dirty="0" err="1" smtClean="0"/>
              <a:t>non_domain</a:t>
            </a:r>
            <a:r>
              <a:rPr lang="en-US" altLang="zh-CN" dirty="0" smtClean="0"/>
              <a:t> answers of train set</a:t>
            </a:r>
          </a:p>
          <a:p>
            <a:pPr lvl="1"/>
            <a:r>
              <a:rPr lang="en-US" altLang="zh-CN" dirty="0" smtClean="0"/>
              <a:t>Bigram of open-class words</a:t>
            </a:r>
          </a:p>
          <a:p>
            <a:r>
              <a:rPr lang="en-US" altLang="zh-CN" dirty="0" smtClean="0"/>
              <a:t>Compute score of an answer for corpus</a:t>
            </a:r>
          </a:p>
          <a:p>
            <a:pPr lvl="2"/>
            <a:r>
              <a:rPr lang="en-US" altLang="zh-CN" dirty="0" smtClean="0"/>
              <a:t>&gt; 0.9 return </a:t>
            </a:r>
            <a:r>
              <a:rPr lang="en-US" altLang="zh-CN" dirty="0" err="1" smtClean="0"/>
              <a:t>non_domain</a:t>
            </a:r>
            <a:endParaRPr lang="en-US" altLang="zh-CN" dirty="0" smtClean="0"/>
          </a:p>
          <a:p>
            <a:pPr lvl="2"/>
            <a:r>
              <a:rPr lang="en-US" altLang="zh-CN" dirty="0" smtClean="0"/>
              <a:t>Otherwise continue</a:t>
            </a:r>
          </a:p>
          <a:p>
            <a:r>
              <a:rPr lang="en-US" altLang="zh-CN" dirty="0" smtClean="0"/>
              <a:t>Precision: .85, Recall: .95</a:t>
            </a:r>
          </a:p>
          <a:p>
            <a:pPr lvl="2"/>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2203563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Contradictory has one or a few of features listed below:</a:t>
            </a:r>
          </a:p>
          <a:p>
            <a:r>
              <a:rPr lang="en-US" altLang="zh-CN" dirty="0"/>
              <a:t>1. Contradictory resulted from negative words: I </a:t>
            </a:r>
            <a:r>
              <a:rPr lang="en-US" altLang="zh-CN" dirty="0" smtClean="0">
                <a:solidFill>
                  <a:srgbClr val="FF0000"/>
                </a:solidFill>
              </a:rPr>
              <a:t>don’t</a:t>
            </a:r>
            <a:r>
              <a:rPr lang="en-US" altLang="zh-CN" dirty="0" smtClean="0"/>
              <a:t> </a:t>
            </a:r>
            <a:r>
              <a:rPr lang="en-US" altLang="zh-CN" dirty="0"/>
              <a:t>like him; Dog </a:t>
            </a:r>
            <a:r>
              <a:rPr lang="en-US" altLang="zh-CN" dirty="0" smtClean="0"/>
              <a:t>is </a:t>
            </a:r>
            <a:r>
              <a:rPr lang="en-US" altLang="zh-CN" dirty="0" smtClean="0">
                <a:solidFill>
                  <a:srgbClr val="FF0000"/>
                </a:solidFill>
              </a:rPr>
              <a:t>not</a:t>
            </a:r>
            <a:r>
              <a:rPr lang="en-US" altLang="zh-CN" dirty="0" smtClean="0"/>
              <a:t> </a:t>
            </a:r>
            <a:r>
              <a:rPr lang="en-US" altLang="zh-CN" dirty="0"/>
              <a:t>as cute as cat.</a:t>
            </a:r>
          </a:p>
          <a:p>
            <a:r>
              <a:rPr lang="en-US" altLang="zh-CN" dirty="0"/>
              <a:t>2. Contradictory resulted from antonym: The dog is </a:t>
            </a:r>
            <a:r>
              <a:rPr lang="en-US" altLang="zh-CN" dirty="0">
                <a:solidFill>
                  <a:srgbClr val="FF0000"/>
                </a:solidFill>
              </a:rPr>
              <a:t>good</a:t>
            </a:r>
            <a:r>
              <a:rPr lang="en-US" altLang="zh-CN" dirty="0"/>
              <a:t> </a:t>
            </a:r>
            <a:r>
              <a:rPr lang="en-US" altLang="zh-CN" dirty="0" err="1"/>
              <a:t>vs</a:t>
            </a:r>
            <a:r>
              <a:rPr lang="en-US" altLang="zh-CN" dirty="0"/>
              <a:t> The dog </a:t>
            </a:r>
            <a:r>
              <a:rPr lang="en-US" altLang="zh-CN" dirty="0" smtClean="0"/>
              <a:t>is </a:t>
            </a:r>
            <a:r>
              <a:rPr lang="en-US" altLang="zh-CN" dirty="0" smtClean="0">
                <a:solidFill>
                  <a:srgbClr val="FF0000"/>
                </a:solidFill>
              </a:rPr>
              <a:t>bad</a:t>
            </a:r>
            <a:r>
              <a:rPr lang="en-US" altLang="zh-CN" dirty="0"/>
              <a:t>.</a:t>
            </a:r>
          </a:p>
          <a:p>
            <a:r>
              <a:rPr lang="en-US" altLang="zh-CN" dirty="0"/>
              <a:t>3. Contradictory resulted from </a:t>
            </a:r>
            <a:r>
              <a:rPr lang="en-US" altLang="zh-CN" dirty="0" err="1"/>
              <a:t>dierent</a:t>
            </a:r>
            <a:r>
              <a:rPr lang="en-US" altLang="zh-CN" dirty="0"/>
              <a:t> seq. of words: A </a:t>
            </a:r>
            <a:r>
              <a:rPr lang="en-US" altLang="zh-CN" dirty="0">
                <a:solidFill>
                  <a:srgbClr val="FF0000"/>
                </a:solidFill>
              </a:rPr>
              <a:t>dog</a:t>
            </a:r>
            <a:r>
              <a:rPr lang="en-US" altLang="zh-CN" dirty="0"/>
              <a:t> is larger </a:t>
            </a:r>
            <a:r>
              <a:rPr lang="en-US" altLang="zh-CN" dirty="0" smtClean="0"/>
              <a:t>than a </a:t>
            </a:r>
            <a:r>
              <a:rPr lang="en-US" altLang="zh-CN" dirty="0">
                <a:solidFill>
                  <a:srgbClr val="FF0000"/>
                </a:solidFill>
              </a:rPr>
              <a:t>cat</a:t>
            </a:r>
            <a:r>
              <a:rPr lang="en-US" altLang="zh-CN" dirty="0"/>
              <a:t> </a:t>
            </a:r>
            <a:r>
              <a:rPr lang="en-US" altLang="zh-CN" dirty="0" err="1"/>
              <a:t>vs</a:t>
            </a:r>
            <a:r>
              <a:rPr lang="en-US" altLang="zh-CN" dirty="0"/>
              <a:t> A </a:t>
            </a:r>
            <a:r>
              <a:rPr lang="en-US" altLang="zh-CN" dirty="0">
                <a:solidFill>
                  <a:srgbClr val="FF0000"/>
                </a:solidFill>
              </a:rPr>
              <a:t>cat</a:t>
            </a:r>
            <a:r>
              <a:rPr lang="en-US" altLang="zh-CN" dirty="0"/>
              <a:t> is larger than a </a:t>
            </a:r>
            <a:r>
              <a:rPr lang="en-US" altLang="zh-CN" dirty="0">
                <a:solidFill>
                  <a:srgbClr val="FF0000"/>
                </a:solidFill>
              </a:rPr>
              <a:t>dog</a:t>
            </a:r>
            <a:endParaRPr lang="en-US" altLang="zh-CN" dirty="0" smtClean="0">
              <a:solidFill>
                <a:srgbClr val="FF0000"/>
              </a:solidFill>
            </a:endParaRPr>
          </a:p>
          <a:p>
            <a:pPr lvl="1"/>
            <a:endParaRPr lang="en-US" altLang="zh-CN" dirty="0" smtClean="0"/>
          </a:p>
          <a:p>
            <a:pPr lvl="1"/>
            <a:endParaRPr lang="zh-CN" altLang="en-US" dirty="0"/>
          </a:p>
        </p:txBody>
      </p:sp>
    </p:spTree>
    <p:extLst>
      <p:ext uri="{BB962C8B-B14F-4D97-AF65-F5344CB8AC3E}">
        <p14:creationId xmlns:p14="http://schemas.microsoft.com/office/powerpoint/2010/main" val="29841966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pic>
        <p:nvPicPr>
          <p:cNvPr id="6" name="内容占位符 5"/>
          <p:cNvPicPr>
            <a:picLocks noGrp="1" noChangeAspect="1"/>
          </p:cNvPicPr>
          <p:nvPr>
            <p:ph idx="1"/>
          </p:nvPr>
        </p:nvPicPr>
        <p:blipFill>
          <a:blip r:embed="rId2"/>
          <a:stretch>
            <a:fillRect/>
          </a:stretch>
        </p:blipFill>
        <p:spPr>
          <a:xfrm>
            <a:off x="2081212" y="1417638"/>
            <a:ext cx="4981575" cy="4515319"/>
          </a:xfrm>
          <a:prstGeom prst="rect">
            <a:avLst/>
          </a:prstGeom>
        </p:spPr>
      </p:pic>
    </p:spTree>
    <p:extLst>
      <p:ext uri="{BB962C8B-B14F-4D97-AF65-F5344CB8AC3E}">
        <p14:creationId xmlns:p14="http://schemas.microsoft.com/office/powerpoint/2010/main" val="9336415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580778" y="1676400"/>
            <a:ext cx="5982443" cy="3320256"/>
          </a:xfrm>
          <a:prstGeom prst="rect">
            <a:avLst/>
          </a:prstGeom>
        </p:spPr>
      </p:pic>
    </p:spTree>
    <p:extLst>
      <p:ext uri="{BB962C8B-B14F-4D97-AF65-F5344CB8AC3E}">
        <p14:creationId xmlns:p14="http://schemas.microsoft.com/office/powerpoint/2010/main" val="10295163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Sense and Antonym</a:t>
            </a:r>
          </a:p>
        </p:txBody>
      </p:sp>
      <p:sp>
        <p:nvSpPr>
          <p:cNvPr id="3" name="Content Placeholder 2"/>
          <p:cNvSpPr>
            <a:spLocks noGrp="1"/>
          </p:cNvSpPr>
          <p:nvPr>
            <p:ph idx="1"/>
          </p:nvPr>
        </p:nvSpPr>
        <p:spPr/>
        <p:txBody>
          <a:bodyPr/>
          <a:lstStyle/>
          <a:p>
            <a:r>
              <a:rPr lang="sv-SE" dirty="0" err="1" smtClean="0"/>
              <a:t>StanfordParser</a:t>
            </a:r>
            <a:endParaRPr lang="sv-SE" dirty="0" smtClean="0"/>
          </a:p>
          <a:p>
            <a:r>
              <a:rPr lang="en-US" dirty="0"/>
              <a:t>“He is not stupid.”</a:t>
            </a:r>
            <a:endParaRPr lang="sv-SE" dirty="0" smtClean="0"/>
          </a:p>
          <a:p>
            <a:pPr lvl="1"/>
            <a:r>
              <a:rPr lang="hr-HR" dirty="0"/>
              <a:t>nsubj(stupid-4, He-1) </a:t>
            </a:r>
            <a:endParaRPr lang="hr-HR" dirty="0" smtClean="0"/>
          </a:p>
          <a:p>
            <a:pPr lvl="1"/>
            <a:r>
              <a:rPr lang="hr-HR" dirty="0" smtClean="0"/>
              <a:t>cop</a:t>
            </a:r>
            <a:r>
              <a:rPr lang="hr-HR" dirty="0"/>
              <a:t>(stupid-4, is-2) </a:t>
            </a:r>
            <a:endParaRPr lang="hr-HR" dirty="0" smtClean="0"/>
          </a:p>
          <a:p>
            <a:pPr lvl="1"/>
            <a:r>
              <a:rPr lang="hr-HR" b="1" dirty="0" smtClean="0"/>
              <a:t>neg</a:t>
            </a:r>
            <a:r>
              <a:rPr lang="hr-HR" b="1" dirty="0"/>
              <a:t>(stupid-4, not-3) </a:t>
            </a:r>
            <a:endParaRPr lang="hr-HR" b="1" dirty="0" smtClean="0"/>
          </a:p>
          <a:p>
            <a:pPr lvl="1"/>
            <a:r>
              <a:rPr lang="hr-HR" dirty="0" smtClean="0"/>
              <a:t>root</a:t>
            </a:r>
            <a:r>
              <a:rPr lang="hr-HR" dirty="0"/>
              <a:t>(ROOT-0, stupid-4)</a:t>
            </a:r>
            <a:endParaRPr lang="en-US" dirty="0"/>
          </a:p>
        </p:txBody>
      </p:sp>
    </p:spTree>
    <p:extLst>
      <p:ext uri="{BB962C8B-B14F-4D97-AF65-F5344CB8AC3E}">
        <p14:creationId xmlns:p14="http://schemas.microsoft.com/office/powerpoint/2010/main" val="3012249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668</Words>
  <Application>Microsoft Macintosh PowerPoint</Application>
  <PresentationFormat>On-screen Show (4:3)</PresentationFormat>
  <Paragraphs>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Report on Implementation of Highly Reliable SRA System</vt:lpstr>
      <vt:lpstr>Word Sense Based Sentence Semantic Similarity Measurement</vt:lpstr>
      <vt:lpstr>Word Sense Based Sentence Semantic Similarity Measurement</vt:lpstr>
      <vt:lpstr>However, this approach is not able to handle some special cases </vt:lpstr>
      <vt:lpstr>Non-domain check</vt:lpstr>
      <vt:lpstr>Contradictory Detection</vt:lpstr>
      <vt:lpstr>Contradictory Detection</vt:lpstr>
      <vt:lpstr>Contradictory Detection</vt:lpstr>
      <vt:lpstr>Negative Sense and Antonym</vt:lpstr>
      <vt:lpstr>Negative Sense and Antonym</vt:lpstr>
      <vt:lpstr>Implementation details</vt:lpstr>
      <vt:lpstr>Implementation details(Cont.)</vt:lpstr>
      <vt:lpstr>Text Normalization(Preprocess)</vt:lpstr>
      <vt:lpstr>Text Normalization (Cont.)</vt:lpstr>
      <vt:lpstr>Training Procedure</vt:lpstr>
      <vt:lpstr>Apply trained model on test set</vt:lpstr>
      <vt:lpstr>Future Works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Wanting</dc:creator>
  <cp:lastModifiedBy>Guanhua Chen</cp:lastModifiedBy>
  <cp:revision>133</cp:revision>
  <dcterms:created xsi:type="dcterms:W3CDTF">2006-08-16T00:00:00Z</dcterms:created>
  <dcterms:modified xsi:type="dcterms:W3CDTF">2013-12-10T18:39:26Z</dcterms:modified>
</cp:coreProperties>
</file>