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9" r:id="rId5"/>
    <p:sldId id="260" r:id="rId6"/>
    <p:sldId id="258" r:id="rId7"/>
    <p:sldId id="261" r:id="rId8"/>
    <p:sldId id="265" r:id="rId9"/>
    <p:sldId id="263" r:id="rId10"/>
    <p:sldId id="267" r:id="rId11"/>
    <p:sldId id="266" r:id="rId12"/>
    <p:sldId id="262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doc.io/doc/org.mockito/mockito-core/latest/org/mockito/Mockito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doc.io/doc/org.mockito/mockito-core/latest/org/mockito/Mockito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8CB6C-612C-4B0F-BA42-93AF3BA7E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MOCKITO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FE3FA3-9641-423D-B689-286886AD9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入门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42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1E12A-D9E6-4145-A730-4DBC4580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Matcher</a:t>
            </a:r>
            <a:br>
              <a:rPr lang="en-US" altLang="zh-CN" dirty="0"/>
            </a:br>
            <a:r>
              <a:rPr lang="en-US" altLang="zh-CN" dirty="0"/>
              <a:t>---</a:t>
            </a:r>
            <a:r>
              <a:rPr lang="en-US" altLang="zh-CN" dirty="0" err="1"/>
              <a:t>ArgumentMatcherTest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38CE6-982F-4107-A25A-03C2608B9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anyInt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anyString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anyList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anyMap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any()</a:t>
            </a:r>
          </a:p>
          <a:p>
            <a:r>
              <a:rPr lang="en-US" altLang="zh-CN" dirty="0" err="1"/>
              <a:t>isA</a:t>
            </a:r>
            <a:r>
              <a:rPr lang="en-US" altLang="zh-CN" dirty="0"/>
              <a:t>()---instance of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54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42AE1-198B-49E8-9978-5FA6481B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Stubbing Answer</a:t>
            </a:r>
            <a:br>
              <a:rPr lang="en-US" altLang="zh-CN" dirty="0"/>
            </a:br>
            <a:r>
              <a:rPr lang="en-US" altLang="zh-CN" dirty="0"/>
              <a:t>---</a:t>
            </a:r>
            <a:r>
              <a:rPr lang="en-US" altLang="zh-CN" dirty="0" err="1"/>
              <a:t>AnswerTest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4312F8-C0DE-4BA5-8B3F-3C40C33616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RETURNS_DEFAULTS</a:t>
            </a:r>
          </a:p>
          <a:p>
            <a:pPr lvl="1"/>
            <a:r>
              <a:rPr lang="zh-CN" altLang="en-US" dirty="0"/>
              <a:t>各种零值</a:t>
            </a:r>
            <a:r>
              <a:rPr lang="en-US" altLang="zh-CN" dirty="0"/>
              <a:t>,null</a:t>
            </a:r>
          </a:p>
          <a:p>
            <a:r>
              <a:rPr lang="en-US" altLang="zh-CN" dirty="0"/>
              <a:t>RETURNS_SMART_NULLS</a:t>
            </a:r>
          </a:p>
          <a:p>
            <a:pPr lvl="1"/>
            <a:r>
              <a:rPr lang="zh-CN" altLang="en-US" dirty="0"/>
              <a:t>不会抛出</a:t>
            </a:r>
            <a:r>
              <a:rPr lang="en-US" altLang="zh-CN" dirty="0" err="1"/>
              <a:t>NullPointerException</a:t>
            </a:r>
            <a:r>
              <a:rPr lang="zh-CN" altLang="en-US" dirty="0"/>
              <a:t>异常</a:t>
            </a:r>
            <a:endParaRPr lang="en-US" altLang="zh-CN" dirty="0"/>
          </a:p>
          <a:p>
            <a:r>
              <a:rPr lang="en-US" altLang="zh-CN" dirty="0"/>
              <a:t>RETURNS_MOCKS</a:t>
            </a:r>
          </a:p>
          <a:p>
            <a:pPr lvl="1"/>
            <a:r>
              <a:rPr lang="zh-CN" altLang="en-US" dirty="0"/>
              <a:t>首先尝试返回</a:t>
            </a:r>
            <a:r>
              <a:rPr lang="en-US" altLang="zh-CN" dirty="0"/>
              <a:t>0</a:t>
            </a:r>
            <a:r>
              <a:rPr lang="zh-CN" altLang="en-US" dirty="0"/>
              <a:t>值，然后尝试</a:t>
            </a:r>
            <a:r>
              <a:rPr lang="en-US" altLang="zh-CN" dirty="0"/>
              <a:t>mock</a:t>
            </a:r>
            <a:r>
              <a:rPr lang="zh-CN" altLang="en-US" dirty="0"/>
              <a:t>，不行就返回</a:t>
            </a:r>
            <a:r>
              <a:rPr lang="en-US" altLang="zh-CN"/>
              <a:t>Null</a:t>
            </a:r>
            <a:endParaRPr lang="en-US" altLang="zh-CN" dirty="0"/>
          </a:p>
          <a:p>
            <a:r>
              <a:rPr lang="en-US" altLang="zh-CN" dirty="0"/>
              <a:t>RETURNS_DEEP_STUBS</a:t>
            </a:r>
          </a:p>
          <a:p>
            <a:pPr lvl="1"/>
            <a:r>
              <a:rPr lang="zh-CN" altLang="en-US" dirty="0"/>
              <a:t>自动进行</a:t>
            </a:r>
            <a:r>
              <a:rPr lang="en-US" altLang="zh-CN" dirty="0"/>
              <a:t>mock</a:t>
            </a:r>
            <a:r>
              <a:rPr lang="zh-CN" altLang="en-US" dirty="0"/>
              <a:t>所需的子对象</a:t>
            </a:r>
            <a:endParaRPr lang="en-US" altLang="zh-CN" dirty="0"/>
          </a:p>
          <a:p>
            <a:r>
              <a:rPr lang="en-US" altLang="zh-CN" dirty="0"/>
              <a:t>CALLS_REAL_METHODS</a:t>
            </a:r>
          </a:p>
          <a:p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7CB783-FE4D-4B34-A800-1635485DCFF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77334" y="2882696"/>
            <a:ext cx="4019049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when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mockList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.get(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anyInt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()))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.thenAnswer(invocation -&gt;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Object[] args = invocation.getArguments()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return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 world:"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args[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47067-4E3E-4C24-BC15-78F92226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DeepMock</a:t>
            </a:r>
            <a:br>
              <a:rPr lang="en-US" altLang="zh-CN" dirty="0"/>
            </a:br>
            <a:r>
              <a:rPr lang="en-US" altLang="zh-CN" dirty="0"/>
              <a:t>--- </a:t>
            </a:r>
            <a:r>
              <a:rPr lang="en-US" altLang="zh-CN" dirty="0" err="1"/>
              <a:t>MockDeepTest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789CF8-B5CB-4A2A-AF23-AD03909581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254590"/>
            <a:ext cx="5852884" cy="169277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@Mock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answer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Answers.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RETURNS_DEEP_STUBS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UserController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userControllerDeep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@Test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testDeepMock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User user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userControllerDeep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.getUserService().login(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"x"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"x"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.println(user)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87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D2576-38C1-4443-A858-0372CFB4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PowerMock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D6FB4-1800-41FF-8D61-67A64DC6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mock</a:t>
            </a:r>
            <a:r>
              <a:rPr lang="zh-CN" altLang="en-US" dirty="0"/>
              <a:t>静态、</a:t>
            </a:r>
            <a:r>
              <a:rPr lang="en-US" altLang="zh-CN" dirty="0"/>
              <a:t>final</a:t>
            </a:r>
            <a:r>
              <a:rPr lang="zh-CN" altLang="en-US" dirty="0"/>
              <a:t>、私有方法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RunWith</a:t>
            </a:r>
            <a:r>
              <a:rPr lang="en-US" altLang="zh-CN" dirty="0"/>
              <a:t>(</a:t>
            </a:r>
            <a:r>
              <a:rPr lang="en-US" altLang="zh-CN" dirty="0" err="1"/>
              <a:t>PowerMockRunner.class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@</a:t>
            </a:r>
            <a:r>
              <a:rPr lang="en-US" altLang="zh-CN" dirty="0" err="1"/>
              <a:t>PrepareForTest</a:t>
            </a:r>
            <a:r>
              <a:rPr lang="en-US" altLang="zh-CN" dirty="0"/>
              <a:t>({</a:t>
            </a:r>
            <a:r>
              <a:rPr lang="en-US" altLang="zh-CN" dirty="0" err="1"/>
              <a:t>DBConfigSetFactory.class</a:t>
            </a:r>
            <a:r>
              <a:rPr lang="en-US" altLang="zh-CN" dirty="0"/>
              <a:t>})</a:t>
            </a:r>
          </a:p>
          <a:p>
            <a:r>
              <a:rPr lang="en-US" altLang="zh-CN" dirty="0" err="1"/>
              <a:t>PowerMockito.mockStatic</a:t>
            </a:r>
            <a:r>
              <a:rPr lang="en-US" altLang="zh-CN" dirty="0"/>
              <a:t>(</a:t>
            </a:r>
            <a:r>
              <a:rPr lang="en-US" altLang="zh-CN" dirty="0" err="1"/>
              <a:t>DBConfigSetFactory.class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PowerMockito.whenNew</a:t>
            </a:r>
            <a:r>
              <a:rPr lang="en-US" altLang="zh-CN" dirty="0"/>
              <a:t>(</a:t>
            </a:r>
            <a:r>
              <a:rPr lang="en-US" altLang="zh-CN" dirty="0" err="1"/>
              <a:t>File.class</a:t>
            </a:r>
            <a:r>
              <a:rPr lang="en-US" altLang="zh-CN" dirty="0"/>
              <a:t>).</a:t>
            </a:r>
            <a:r>
              <a:rPr lang="en-US" altLang="zh-CN" dirty="0" err="1"/>
              <a:t>thenReturn</a:t>
            </a:r>
            <a:r>
              <a:rPr lang="en-US" altLang="zh-CN" dirty="0"/>
              <a:t>(file);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76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A60D5-3790-426C-9887-6A5B39B4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9C18BF5-D4DF-4C5E-A930-A0BE6C2F34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&lt;groupId&gt;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org.powermock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&lt;/groupId&gt;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&lt;artifactId&gt;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powermock-module-junit4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&lt;/artifactId&gt;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&lt;version&gt;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RELEASE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&lt;/version&gt;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&lt;scope&gt;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&lt;/scope&gt;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&lt;/dependency&gt;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34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37049-B13F-4B35-9B4A-6A35C42C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DA217-4C99-4ADC-9DB0-2C752F55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单元测试都用</a:t>
            </a:r>
            <a:r>
              <a:rPr lang="en-US" altLang="zh-CN" dirty="0" err="1"/>
              <a:t>mockito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 err="1"/>
              <a:t>UnitTest</a:t>
            </a:r>
            <a:r>
              <a:rPr lang="zh-CN" altLang="en-US" dirty="0"/>
              <a:t>为单元测试的后缀，区别原来的</a:t>
            </a:r>
            <a:r>
              <a:rPr lang="en-US" altLang="zh-CN" dirty="0"/>
              <a:t>Test</a:t>
            </a:r>
            <a:r>
              <a:rPr lang="zh-CN" altLang="en-US" dirty="0"/>
              <a:t>后缀</a:t>
            </a:r>
            <a:endParaRPr lang="en-US" altLang="zh-CN" dirty="0"/>
          </a:p>
          <a:p>
            <a:r>
              <a:rPr lang="zh-CN" altLang="en-US" dirty="0"/>
              <a:t>周五提交</a:t>
            </a:r>
            <a:r>
              <a:rPr lang="en-US" altLang="zh-CN" dirty="0"/>
              <a:t>pull request</a:t>
            </a:r>
          </a:p>
          <a:p>
            <a:r>
              <a:rPr lang="zh-CN" altLang="en-US" dirty="0"/>
              <a:t>把官网的例子都看一遍</a:t>
            </a:r>
            <a:r>
              <a:rPr lang="en-US" altLang="zh-CN" dirty="0">
                <a:hlinkClick r:id="rId2"/>
              </a:rPr>
              <a:t>https://javadoc.io/doc/org.mockito/mockito-core/latest/org/mockito/Mockito.html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16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1EFF9-F054-420C-B807-20BC439B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326EA-549F-4B8A-9D20-F6D53343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发现问题，优化代码</a:t>
            </a:r>
            <a:endParaRPr lang="en-US" altLang="zh-CN" dirty="0"/>
          </a:p>
          <a:p>
            <a:r>
              <a:rPr lang="zh-CN" altLang="en-US" dirty="0"/>
              <a:t>熟悉业务</a:t>
            </a:r>
            <a:endParaRPr lang="en-US" altLang="zh-CN" dirty="0"/>
          </a:p>
          <a:p>
            <a:r>
              <a:rPr lang="zh-CN" altLang="en-US" dirty="0"/>
              <a:t>提高程序设计能力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85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D9EA1-6855-45E0-ACA1-FDE722B9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90FA4-6DA6-4383-A07B-B67766A57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连接数据库</a:t>
            </a:r>
            <a:endParaRPr lang="en-US" altLang="zh-CN" dirty="0"/>
          </a:p>
          <a:p>
            <a:r>
              <a:rPr lang="en-US" altLang="zh-CN" dirty="0"/>
              <a:t>spring</a:t>
            </a:r>
            <a:r>
              <a:rPr lang="zh-CN" altLang="en-US" dirty="0"/>
              <a:t>各种依赖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web</a:t>
            </a:r>
            <a:r>
              <a:rPr lang="zh-CN" altLang="en-US" dirty="0"/>
              <a:t>容器</a:t>
            </a:r>
            <a:endParaRPr lang="en-US" altLang="zh-CN" dirty="0"/>
          </a:p>
          <a:p>
            <a:r>
              <a:rPr lang="zh-CN" altLang="en-US" dirty="0"/>
              <a:t>调用第三方服务：</a:t>
            </a:r>
            <a:r>
              <a:rPr lang="en-US" altLang="zh-CN" dirty="0"/>
              <a:t>EBR</a:t>
            </a:r>
            <a:r>
              <a:rPr lang="zh-CN" altLang="en-US" dirty="0"/>
              <a:t>、</a:t>
            </a:r>
            <a:r>
              <a:rPr lang="en-US" altLang="zh-CN" dirty="0"/>
              <a:t>CDE</a:t>
            </a:r>
            <a:r>
              <a:rPr lang="zh-CN" altLang="en-US" dirty="0"/>
              <a:t>、</a:t>
            </a:r>
            <a:r>
              <a:rPr lang="en-US" altLang="zh-CN" dirty="0" err="1"/>
              <a:t>EasyPay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发邮件</a:t>
            </a:r>
            <a:endParaRPr lang="en-US" altLang="zh-CN" dirty="0"/>
          </a:p>
          <a:p>
            <a:r>
              <a:rPr lang="zh-CN" altLang="en-US" dirty="0"/>
              <a:t>连接</a:t>
            </a:r>
            <a:r>
              <a:rPr lang="en-US" altLang="zh-CN" dirty="0"/>
              <a:t>VPN</a:t>
            </a:r>
            <a:r>
              <a:rPr lang="zh-CN" altLang="en-US" dirty="0"/>
              <a:t>或外网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78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3EF1C-2A4F-4AF5-B604-D89B7EC9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依赖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A82E558-04F8-48BD-97BB-461604E23C7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&lt;groupId&gt;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junit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&lt;/groupId&gt;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&lt;artifactId&gt;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junit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&lt;/artifactId&gt;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&lt;version&gt;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4.11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&lt;/version&gt;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&lt;scope&gt;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&lt;/scope&gt;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&lt;/dependency&gt;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696DA2F-AF0E-4F61-BE64-79EA8CFE52E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&lt;groupId&gt;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org.mockito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&lt;/groupId&gt;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&lt;artifactId&gt;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mockito-all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&lt;/artifactId&gt;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&lt;version&gt;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1.10.19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&lt;/version&gt;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&lt;scope&gt;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&lt;/scope&gt;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&lt;/dependency&gt;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59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A12FF-604C-4E27-949C-F13796BC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简单例子</a:t>
            </a:r>
            <a:br>
              <a:rPr lang="en-US" altLang="zh-CN" dirty="0"/>
            </a:br>
            <a:r>
              <a:rPr lang="en-US" altLang="zh-CN" dirty="0"/>
              <a:t>--- </a:t>
            </a:r>
            <a:r>
              <a:rPr lang="en-US" altLang="zh-CN" dirty="0" err="1"/>
              <a:t>UserControllerTest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7854E1D-0C0F-4D9F-99EA-0DE2B07776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554398"/>
            <a:ext cx="6186309" cy="30931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@Before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before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userService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Mockito.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(UserService.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userController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UserController(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userService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@Test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testLogin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HttpServletRequest request = Mockito.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(HttpServletRequest.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when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(request.getParameter(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"userName"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)).thenReturn(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"admin"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when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(request.getParameter(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"password"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)).thenReturn(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"123456"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when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userService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.login(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"admin"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"123456"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)).thenReturn(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User())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assertThat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userController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.login(request)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equalTo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"login success"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when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(request.getParameter(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"userName"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)).thenReturn(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"nobody"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assertThat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userController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.login(request)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equalTo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"No such user"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0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05E8C-215D-4EBF-8033-9F4D9EB1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Mockito</a:t>
            </a:r>
            <a:r>
              <a:rPr lang="zh-CN" altLang="en-US" dirty="0"/>
              <a:t>奥义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78ED8-6BF7-4B52-8519-88A8C325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假装我们什么都有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https://javadoc.io/doc/org.mockito/mockito-core/latest/org/mockito/Mockito.html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85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F377F-198E-43DB-B90C-EAE54DEC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Mock</a:t>
            </a:r>
            <a:r>
              <a:rPr lang="zh-CN" altLang="en-US" dirty="0"/>
              <a:t>的几种方式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90F89-4D76-4192-B937-1BBCC1E1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RunWith</a:t>
            </a:r>
            <a:r>
              <a:rPr lang="en-US" altLang="zh-CN" dirty="0"/>
              <a:t>(</a:t>
            </a:r>
            <a:r>
              <a:rPr lang="en-US" altLang="zh-CN" dirty="0" err="1"/>
              <a:t>MockitoJUnitRunner.class</a:t>
            </a:r>
            <a:r>
              <a:rPr lang="en-US" altLang="zh-CN" dirty="0"/>
              <a:t>)---</a:t>
            </a:r>
            <a:r>
              <a:rPr lang="en-US" altLang="zh-CN" dirty="0" err="1"/>
              <a:t>UserControllerTest</a:t>
            </a:r>
            <a:endParaRPr lang="en-US" altLang="zh-CN" dirty="0"/>
          </a:p>
          <a:p>
            <a:r>
              <a:rPr lang="en-US" altLang="zh-CN" dirty="0" err="1"/>
              <a:t>MockitoAnnotations.initMocks</a:t>
            </a:r>
            <a:r>
              <a:rPr lang="en-US" altLang="zh-CN" dirty="0"/>
              <a:t>(this)---</a:t>
            </a:r>
            <a:r>
              <a:rPr lang="en-US" altLang="zh-CN" dirty="0" err="1"/>
              <a:t>MockByAnnotationTest</a:t>
            </a:r>
            <a:endParaRPr lang="en-US" altLang="zh-CN" dirty="0"/>
          </a:p>
          <a:p>
            <a:pPr lvl="1"/>
            <a:r>
              <a:rPr lang="en-US" altLang="zh-CN" dirty="0"/>
              <a:t>@Mock</a:t>
            </a:r>
          </a:p>
          <a:p>
            <a:pPr lvl="1"/>
            <a:r>
              <a:rPr lang="en-US" altLang="zh-CN" dirty="0"/>
              <a:t>@Spy</a:t>
            </a:r>
          </a:p>
          <a:p>
            <a:pPr lvl="1"/>
            <a:r>
              <a:rPr lang="en-US" altLang="zh-CN" dirty="0"/>
              <a:t>@</a:t>
            </a:r>
            <a:r>
              <a:rPr lang="en-US" altLang="zh-CN" dirty="0" err="1"/>
              <a:t>InjectMocks</a:t>
            </a:r>
            <a:r>
              <a:rPr lang="en-US" altLang="zh-CN" dirty="0"/>
              <a:t>(@</a:t>
            </a:r>
            <a:r>
              <a:rPr lang="en-US" altLang="zh-CN" dirty="0" err="1"/>
              <a:t>InjectMocks</a:t>
            </a:r>
            <a:r>
              <a:rPr lang="zh-CN" altLang="en-US" dirty="0"/>
              <a:t>创建一个实例并将带有</a:t>
            </a:r>
            <a:r>
              <a:rPr lang="en-US" altLang="zh-CN" dirty="0"/>
              <a:t>@Spy </a:t>
            </a:r>
            <a:r>
              <a:rPr lang="zh-CN" altLang="en-US" dirty="0"/>
              <a:t>和</a:t>
            </a:r>
            <a:r>
              <a:rPr lang="en-US" altLang="zh-CN" dirty="0"/>
              <a:t>@Mock </a:t>
            </a:r>
            <a:r>
              <a:rPr lang="zh-CN" altLang="en-US" dirty="0"/>
              <a:t>注解的对象尝试注入到被 测试的目标类中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@Rule public </a:t>
            </a:r>
            <a:r>
              <a:rPr lang="en-US" altLang="zh-CN" dirty="0" err="1"/>
              <a:t>MockitoRule</a:t>
            </a:r>
            <a:r>
              <a:rPr lang="en-US" altLang="zh-CN" dirty="0"/>
              <a:t> </a:t>
            </a:r>
            <a:r>
              <a:rPr lang="en-US" altLang="zh-CN" dirty="0" err="1"/>
              <a:t>mockitoRule</a:t>
            </a:r>
            <a:r>
              <a:rPr lang="en-US" altLang="zh-CN" dirty="0"/>
              <a:t> = </a:t>
            </a:r>
            <a:r>
              <a:rPr lang="en-US" altLang="zh-CN" dirty="0" err="1"/>
              <a:t>MockitoJUnit.rule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---</a:t>
            </a:r>
            <a:r>
              <a:rPr lang="en-US" altLang="zh-CN" dirty="0" err="1"/>
              <a:t>MockByRuleTest</a:t>
            </a:r>
            <a:endParaRPr lang="en-US" altLang="zh-CN" dirty="0"/>
          </a:p>
          <a:p>
            <a:r>
              <a:rPr lang="zh-CN" altLang="en-US" dirty="0"/>
              <a:t>也可以什么都不加，直接在方法内</a:t>
            </a:r>
            <a:r>
              <a:rPr lang="en-US" altLang="zh-CN" dirty="0"/>
              <a:t>mock()</a:t>
            </a:r>
          </a:p>
        </p:txBody>
      </p:sp>
    </p:spTree>
    <p:extLst>
      <p:ext uri="{BB962C8B-B14F-4D97-AF65-F5344CB8AC3E}">
        <p14:creationId xmlns:p14="http://schemas.microsoft.com/office/powerpoint/2010/main" val="400875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8978-1EBD-4509-A7CB-50F31858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Spy</a:t>
            </a:r>
            <a:br>
              <a:rPr lang="en-US" altLang="zh-CN" dirty="0"/>
            </a:br>
            <a:r>
              <a:rPr lang="en-US" altLang="zh-CN" dirty="0"/>
              <a:t>---</a:t>
            </a:r>
            <a:r>
              <a:rPr lang="en-US" altLang="zh-CN" dirty="0" err="1"/>
              <a:t>SpyTest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92427-0DA4-4339-A29C-5E80A5B5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09" y="2244479"/>
            <a:ext cx="8596668" cy="3880773"/>
          </a:xfrm>
        </p:spPr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mock()</a:t>
            </a:r>
            <a:r>
              <a:rPr lang="zh-CN" altLang="en-US" dirty="0"/>
              <a:t>使用方法是一样的</a:t>
            </a:r>
            <a:r>
              <a:rPr lang="en-US" altLang="zh-CN" dirty="0"/>
              <a:t>:@Spy</a:t>
            </a:r>
            <a:r>
              <a:rPr lang="zh-CN" altLang="en-US" dirty="0"/>
              <a:t>、</a:t>
            </a:r>
            <a:r>
              <a:rPr lang="en-US" altLang="zh-CN" dirty="0"/>
              <a:t>spy()</a:t>
            </a:r>
          </a:p>
          <a:p>
            <a:r>
              <a:rPr lang="zh-CN" altLang="en-US" dirty="0"/>
              <a:t>原理也一样，都是生成一个代理类</a:t>
            </a:r>
            <a:endParaRPr lang="en-US" altLang="zh-CN" dirty="0"/>
          </a:p>
          <a:p>
            <a:r>
              <a:rPr lang="zh-CN" altLang="en-US" dirty="0"/>
              <a:t>不同的是</a:t>
            </a:r>
            <a:r>
              <a:rPr lang="en-US" altLang="zh-CN" dirty="0"/>
              <a:t>spy()</a:t>
            </a:r>
            <a:r>
              <a:rPr lang="zh-CN" altLang="en-US" dirty="0"/>
              <a:t>会调用真正的方法，</a:t>
            </a:r>
            <a:r>
              <a:rPr lang="en-US" altLang="zh-CN" dirty="0"/>
              <a:t>mock</a:t>
            </a:r>
            <a:r>
              <a:rPr lang="zh-CN" altLang="en-US" dirty="0"/>
              <a:t>不会调用真正的方法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List&lt;String&gt; spy = </a:t>
            </a:r>
            <a:r>
              <a:rPr lang="en-US" altLang="zh-CN" dirty="0" err="1"/>
              <a:t>Mockito.spy</a:t>
            </a:r>
            <a:r>
              <a:rPr lang="en-US" altLang="zh-CN" dirty="0"/>
              <a:t>(new 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74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27943-20FD-48D3-9D5D-3916CD7E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Stubbing</a:t>
            </a:r>
            <a:br>
              <a:rPr lang="en-US" altLang="zh-CN" dirty="0"/>
            </a:br>
            <a:r>
              <a:rPr lang="en-US" altLang="zh-CN" dirty="0"/>
              <a:t>--- </a:t>
            </a:r>
            <a:r>
              <a:rPr lang="en-US" altLang="zh-CN" dirty="0" err="1"/>
              <a:t>ListTest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72BE8-1BEB-4257-A22B-A9C8FD5E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08" y="1893073"/>
            <a:ext cx="8596668" cy="3880773"/>
          </a:xfrm>
        </p:spPr>
        <p:txBody>
          <a:bodyPr/>
          <a:lstStyle/>
          <a:p>
            <a:r>
              <a:rPr lang="en-US" altLang="zh-CN" dirty="0"/>
              <a:t>when(</a:t>
            </a:r>
            <a:r>
              <a:rPr lang="en-US" altLang="zh-CN" dirty="0" err="1"/>
              <a:t>mockList.get</a:t>
            </a:r>
            <a:r>
              <a:rPr lang="en-US" altLang="zh-CN" dirty="0"/>
              <a:t>(2)).</a:t>
            </a:r>
            <a:r>
              <a:rPr lang="en-US" altLang="zh-CN" dirty="0" err="1"/>
              <a:t>thenReturn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when(</a:t>
            </a:r>
            <a:r>
              <a:rPr lang="en-US" altLang="zh-CN" dirty="0" err="1"/>
              <a:t>mockList.get</a:t>
            </a:r>
            <a:r>
              <a:rPr lang="en-US" altLang="zh-CN" dirty="0"/>
              <a:t>(3)).</a:t>
            </a:r>
            <a:r>
              <a:rPr lang="en-US" altLang="zh-CN" dirty="0" err="1"/>
              <a:t>thenThrow</a:t>
            </a:r>
            <a:r>
              <a:rPr lang="en-US" altLang="zh-CN" dirty="0"/>
              <a:t>(new </a:t>
            </a:r>
            <a:r>
              <a:rPr lang="en-US" altLang="zh-CN" dirty="0" err="1"/>
              <a:t>MyException</a:t>
            </a:r>
            <a:r>
              <a:rPr lang="en-US" altLang="zh-CN" dirty="0"/>
              <a:t>());</a:t>
            </a:r>
          </a:p>
          <a:p>
            <a:r>
              <a:rPr lang="en-US" altLang="zh-CN" dirty="0" err="1"/>
              <a:t>doReturn</a:t>
            </a:r>
            <a:r>
              <a:rPr lang="en-US" altLang="zh-CN" dirty="0"/>
              <a:t>(999).when(</a:t>
            </a:r>
            <a:r>
              <a:rPr lang="en-US" altLang="zh-CN" dirty="0" err="1"/>
              <a:t>mockList</a:t>
            </a:r>
            <a:r>
              <a:rPr lang="en-US" altLang="zh-CN" dirty="0"/>
              <a:t>).get(999);</a:t>
            </a:r>
          </a:p>
          <a:p>
            <a:r>
              <a:rPr lang="en-US" altLang="zh-CN" dirty="0" err="1"/>
              <a:t>doNothing</a:t>
            </a:r>
            <a:r>
              <a:rPr lang="en-US" altLang="zh-CN" dirty="0"/>
              <a:t>().when(</a:t>
            </a:r>
            <a:r>
              <a:rPr lang="en-US" altLang="zh-CN" dirty="0" err="1"/>
              <a:t>mockObject</a:t>
            </a:r>
            <a:r>
              <a:rPr lang="en-US" altLang="zh-CN" dirty="0"/>
              <a:t>).</a:t>
            </a:r>
            <a:r>
              <a:rPr lang="en-US" altLang="zh-CN" dirty="0" err="1"/>
              <a:t>voidMethod</a:t>
            </a:r>
            <a:r>
              <a:rPr lang="en-US" altLang="zh-CN" dirty="0"/>
              <a:t>();--</a:t>
            </a:r>
            <a:r>
              <a:rPr lang="zh-CN" altLang="en-US" dirty="0"/>
              <a:t>无返回值方法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15790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{7FD41A08-6EAC-413E-93C8-31ECAAEB7C45}tf02900688</Template>
  <TotalTime>2113</TotalTime>
  <Words>854</Words>
  <Application>Microsoft Office PowerPoint</Application>
  <PresentationFormat>宽屏</PresentationFormat>
  <Paragraphs>80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Trebuchet MS</vt:lpstr>
      <vt:lpstr>Wingdings 3</vt:lpstr>
      <vt:lpstr>平面</vt:lpstr>
      <vt:lpstr>MOCKITO</vt:lpstr>
      <vt:lpstr>目的</vt:lpstr>
      <vt:lpstr>单元测试现状</vt:lpstr>
      <vt:lpstr>Maven依赖</vt:lpstr>
      <vt:lpstr>简单例子 --- UserControllerTest</vt:lpstr>
      <vt:lpstr>Mockito奥义</vt:lpstr>
      <vt:lpstr>Mock的几种方式</vt:lpstr>
      <vt:lpstr>Spy ---SpyTest</vt:lpstr>
      <vt:lpstr>Stubbing --- ListTest</vt:lpstr>
      <vt:lpstr>Matcher ---ArgumentMatcherTest</vt:lpstr>
      <vt:lpstr>Stubbing Answer ---AnswerTest</vt:lpstr>
      <vt:lpstr>DeepMock --- MockDeepTest</vt:lpstr>
      <vt:lpstr>PowerMock</vt:lpstr>
      <vt:lpstr>依赖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Administrator</dc:creator>
  <cp:lastModifiedBy>Administrator</cp:lastModifiedBy>
  <cp:revision>79</cp:revision>
  <dcterms:created xsi:type="dcterms:W3CDTF">2020-02-19T03:52:50Z</dcterms:created>
  <dcterms:modified xsi:type="dcterms:W3CDTF">2020-03-10T01:55:57Z</dcterms:modified>
</cp:coreProperties>
</file>