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B866-E493-48B5-9461-9EDEC9A38CB6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A28-06BC-4498-BEE2-D062EEE4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96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B866-E493-48B5-9461-9EDEC9A38CB6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A28-06BC-4498-BEE2-D062EEE4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0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B866-E493-48B5-9461-9EDEC9A38CB6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A28-06BC-4498-BEE2-D062EEE4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2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B866-E493-48B5-9461-9EDEC9A38CB6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A28-06BC-4498-BEE2-D062EEE4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0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B866-E493-48B5-9461-9EDEC9A38CB6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A28-06BC-4498-BEE2-D062EEE4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B866-E493-48B5-9461-9EDEC9A38CB6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A28-06BC-4498-BEE2-D062EEE4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10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B866-E493-48B5-9461-9EDEC9A38CB6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A28-06BC-4498-BEE2-D062EEE4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24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B866-E493-48B5-9461-9EDEC9A38CB6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A28-06BC-4498-BEE2-D062EEE4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4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B866-E493-48B5-9461-9EDEC9A38CB6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A28-06BC-4498-BEE2-D062EEE4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45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B866-E493-48B5-9461-9EDEC9A38CB6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A28-06BC-4498-BEE2-D062EEE4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3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B866-E493-48B5-9461-9EDEC9A38CB6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A28-06BC-4498-BEE2-D062EEE4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8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EB866-E493-48B5-9461-9EDEC9A38CB6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2A28-06BC-4498-BEE2-D062EEE47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97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3" y="2790823"/>
            <a:ext cx="1440000" cy="14400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41" y="2790823"/>
            <a:ext cx="1440000" cy="14400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445" y="2790823"/>
            <a:ext cx="1440000" cy="144000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149" y="2790823"/>
            <a:ext cx="1440000" cy="14400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853" y="2790823"/>
            <a:ext cx="1440000" cy="14400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889" y="2790823"/>
            <a:ext cx="1440000" cy="144000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60" y="4987197"/>
            <a:ext cx="1440000" cy="144000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3" y="4987197"/>
            <a:ext cx="1440000" cy="1440000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853" y="4987197"/>
            <a:ext cx="1440000" cy="1440000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46" y="4987197"/>
            <a:ext cx="1440000" cy="144000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96" y="4987197"/>
            <a:ext cx="1440000" cy="1440000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65" y="498719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1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Xiaobin Dai</dc:creator>
  <cp:lastModifiedBy>Xiaobin Dai</cp:lastModifiedBy>
  <cp:revision>8</cp:revision>
  <cp:lastPrinted>2023-05-26T01:55:08Z</cp:lastPrinted>
  <dcterms:created xsi:type="dcterms:W3CDTF">2023-05-22T12:00:46Z</dcterms:created>
  <dcterms:modified xsi:type="dcterms:W3CDTF">2023-05-26T01:55:57Z</dcterms:modified>
</cp:coreProperties>
</file>