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4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D133B-B3C6-4EF5-A9C5-A2618CDC32CD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52F4-D89B-4072-8926-CEA7E46EF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73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8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58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39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58380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Microsoft YaHei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C6F6E46A-AF6E-C00D-8F45-6DB430D9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24" y="71870"/>
            <a:ext cx="2880000" cy="1440000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651B04D3-133D-CE8E-64C2-5E39D4BE6A30}"/>
              </a:ext>
            </a:extLst>
          </p:cNvPr>
          <p:cNvSpPr txBox="1"/>
          <p:nvPr/>
        </p:nvSpPr>
        <p:spPr>
          <a:xfrm>
            <a:off x="4528201" y="726317"/>
            <a:ext cx="36561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800" b="1" dirty="0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AI Smart Car</a:t>
            </a:r>
            <a:endParaRPr lang="zh-TW" altLang="en-US" sz="48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6500E55-4362-45A4-4D81-2B806F17397E}"/>
              </a:ext>
            </a:extLst>
          </p:cNvPr>
          <p:cNvSpPr txBox="1"/>
          <p:nvPr/>
        </p:nvSpPr>
        <p:spPr>
          <a:xfrm>
            <a:off x="8942653" y="360983"/>
            <a:ext cx="308880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altLang="zh-TW" sz="1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2721714K  Chung-Chun Kao</a:t>
            </a:r>
          </a:p>
          <a:p>
            <a:r>
              <a:rPr lang="en-GB" altLang="zh-TW" sz="1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2729479C  Chen Che</a:t>
            </a:r>
          </a:p>
          <a:p>
            <a:r>
              <a:rPr lang="en-GB" altLang="zh-TW" sz="1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2785471L  Bin Lou</a:t>
            </a:r>
          </a:p>
          <a:p>
            <a:r>
              <a:rPr lang="en-GB" altLang="zh-TW" sz="1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2785563F  Qiushi Feng </a:t>
            </a:r>
          </a:p>
        </p:txBody>
      </p:sp>
      <p:pic>
        <p:nvPicPr>
          <p:cNvPr id="33" name="圖片 32" descr="一張含有 文字, 水螅 的圖片&#10;&#10;自動產生的描述">
            <a:extLst>
              <a:ext uri="{FF2B5EF4-FFF2-40B4-BE49-F238E27FC236}">
                <a16:creationId xmlns:a16="http://schemas.microsoft.com/office/drawing/2014/main" id="{0AED4A81-EBBB-E051-BDAF-E81441430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71" y="1775680"/>
            <a:ext cx="4782856" cy="2700000"/>
          </a:xfrm>
          <a:prstGeom prst="rect">
            <a:avLst/>
          </a:prstGeom>
        </p:spPr>
      </p:pic>
      <p:grpSp>
        <p:nvGrpSpPr>
          <p:cNvPr id="35" name="Group 59">
            <a:extLst>
              <a:ext uri="{FF2B5EF4-FFF2-40B4-BE49-F238E27FC236}">
                <a16:creationId xmlns:a16="http://schemas.microsoft.com/office/drawing/2014/main" id="{C8DD5734-DF5D-A9B9-8A41-9B4D02DD2492}"/>
              </a:ext>
            </a:extLst>
          </p:cNvPr>
          <p:cNvGrpSpPr/>
          <p:nvPr/>
        </p:nvGrpSpPr>
        <p:grpSpPr>
          <a:xfrm>
            <a:off x="8942653" y="1780419"/>
            <a:ext cx="2611176" cy="3463424"/>
            <a:chOff x="1193500" y="1491637"/>
            <a:chExt cx="3761195" cy="3463424"/>
          </a:xfrm>
        </p:grpSpPr>
        <p:grpSp>
          <p:nvGrpSpPr>
            <p:cNvPr id="38" name="Group 62">
              <a:extLst>
                <a:ext uri="{FF2B5EF4-FFF2-40B4-BE49-F238E27FC236}">
                  <a16:creationId xmlns:a16="http://schemas.microsoft.com/office/drawing/2014/main" id="{ACEBA7EC-F9D2-BC73-C02F-077049FF2649}"/>
                </a:ext>
              </a:extLst>
            </p:cNvPr>
            <p:cNvGrpSpPr/>
            <p:nvPr/>
          </p:nvGrpSpPr>
          <p:grpSpPr>
            <a:xfrm>
              <a:off x="1193500" y="1491637"/>
              <a:ext cx="3761195" cy="815608"/>
              <a:chOff x="1317257" y="1824875"/>
              <a:chExt cx="3761195" cy="815608"/>
            </a:xfrm>
          </p:grpSpPr>
          <p:sp>
            <p:nvSpPr>
              <p:cNvPr id="45" name="TextBox 69">
                <a:extLst>
                  <a:ext uri="{FF2B5EF4-FFF2-40B4-BE49-F238E27FC236}">
                    <a16:creationId xmlns:a16="http://schemas.microsoft.com/office/drawing/2014/main" id="{9322235B-7519-A8EB-1795-715E5E1FB3EB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1 x Raspberry Pi</a:t>
                </a:r>
              </a:p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1 x Camera Module</a:t>
                </a:r>
              </a:p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1 x Ultrasonic Module</a:t>
                </a:r>
              </a:p>
            </p:txBody>
          </p:sp>
          <p:sp>
            <p:nvSpPr>
              <p:cNvPr id="46" name="Rectangle 70">
                <a:extLst>
                  <a:ext uri="{FF2B5EF4-FFF2-40B4-BE49-F238E27FC236}">
                    <a16:creationId xmlns:a16="http://schemas.microsoft.com/office/drawing/2014/main" id="{F27B0DB5-2253-C1E8-7071-78574F567F4A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Specifications</a:t>
                </a:r>
                <a:endParaRPr lang="zh-CN" altLang="en-US" sz="24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grpSp>
          <p:nvGrpSpPr>
            <p:cNvPr id="39" name="Group 63">
              <a:extLst>
                <a:ext uri="{FF2B5EF4-FFF2-40B4-BE49-F238E27FC236}">
                  <a16:creationId xmlns:a16="http://schemas.microsoft.com/office/drawing/2014/main" id="{1B4BEAEF-0517-373E-5549-5F616C607119}"/>
                </a:ext>
              </a:extLst>
            </p:cNvPr>
            <p:cNvGrpSpPr/>
            <p:nvPr/>
          </p:nvGrpSpPr>
          <p:grpSpPr>
            <a:xfrm>
              <a:off x="1193500" y="2815545"/>
              <a:ext cx="3761195" cy="815608"/>
              <a:chOff x="1317257" y="1824875"/>
              <a:chExt cx="3761195" cy="815608"/>
            </a:xfrm>
          </p:grpSpPr>
          <p:sp>
            <p:nvSpPr>
              <p:cNvPr id="43" name="TextBox 67">
                <a:extLst>
                  <a:ext uri="{FF2B5EF4-FFF2-40B4-BE49-F238E27FC236}">
                    <a16:creationId xmlns:a16="http://schemas.microsoft.com/office/drawing/2014/main" id="{F0E45B43-FBB5-3BE8-C47A-2D0342DC32D0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Raspberry Pi and Modules: </a:t>
                </a:r>
                <a:r>
                  <a:rPr lang="en-US" altLang="zh-TW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£50</a:t>
                </a:r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Car: £10</a:t>
                </a:r>
              </a:p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Total: Around £</a:t>
                </a:r>
                <a:r>
                  <a:rPr lang="en-US" altLang="zh-TW" sz="1400" b="0" i="0" dirty="0">
                    <a:effectLst/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6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0</a:t>
                </a:r>
              </a:p>
            </p:txBody>
          </p:sp>
          <p:sp>
            <p:nvSpPr>
              <p:cNvPr id="44" name="Rectangle 68">
                <a:extLst>
                  <a:ext uri="{FF2B5EF4-FFF2-40B4-BE49-F238E27FC236}">
                    <a16:creationId xmlns:a16="http://schemas.microsoft.com/office/drawing/2014/main" id="{7543FC96-4439-4A1E-962E-DA1960028FC1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Cost</a:t>
                </a:r>
                <a:endParaRPr lang="zh-CN" altLang="en-US" sz="24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grpSp>
          <p:nvGrpSpPr>
            <p:cNvPr id="40" name="Group 64">
              <a:extLst>
                <a:ext uri="{FF2B5EF4-FFF2-40B4-BE49-F238E27FC236}">
                  <a16:creationId xmlns:a16="http://schemas.microsoft.com/office/drawing/2014/main" id="{68147958-4D4A-FB79-244C-C2B2EA7D9EBD}"/>
                </a:ext>
              </a:extLst>
            </p:cNvPr>
            <p:cNvGrpSpPr/>
            <p:nvPr/>
          </p:nvGrpSpPr>
          <p:grpSpPr>
            <a:xfrm>
              <a:off x="1193500" y="4139453"/>
              <a:ext cx="3761195" cy="815608"/>
              <a:chOff x="1317257" y="1824875"/>
              <a:chExt cx="3761195" cy="815608"/>
            </a:xfrm>
          </p:grpSpPr>
          <p:sp>
            <p:nvSpPr>
              <p:cNvPr id="41" name="TextBox 65">
                <a:extLst>
                  <a:ext uri="{FF2B5EF4-FFF2-40B4-BE49-F238E27FC236}">
                    <a16:creationId xmlns:a16="http://schemas.microsoft.com/office/drawing/2014/main" id="{2F2ED096-53E5-BBC3-3424-887C7E4EC955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marL="216000" indent="-216000"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AutoNum type="arabicPeriod"/>
                </a:pPr>
                <a:r>
                  <a:rPr lang="en-US" altLang="zh-TW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Automatic follow</a:t>
                </a:r>
                <a:endParaRPr lang="en-US" altLang="zh-TW" sz="1400" dirty="0">
                  <a:solidFill>
                    <a:srgbClr val="24292F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  <a:p>
                <a:pPr marL="216000" indent="-216000"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AutoNum type="arabicPeriod"/>
                </a:pPr>
                <a:r>
                  <a:rPr lang="en-US" altLang="zh-TW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Traffic lights recognition</a:t>
                </a:r>
              </a:p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TW" sz="1400" b="0" i="0" dirty="0">
                  <a:solidFill>
                    <a:srgbClr val="24292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TW" sz="1400" b="0" i="0" dirty="0">
                  <a:solidFill>
                    <a:srgbClr val="24292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A3B6A5F8-B279-A7DA-E4F1-7A6DEBFCF312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Extended Functions </a:t>
                </a:r>
                <a:endParaRPr lang="zh-CN" altLang="en-US" sz="24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</p:grpSp>
      <p:grpSp>
        <p:nvGrpSpPr>
          <p:cNvPr id="48" name="Group 72">
            <a:extLst>
              <a:ext uri="{FF2B5EF4-FFF2-40B4-BE49-F238E27FC236}">
                <a16:creationId xmlns:a16="http://schemas.microsoft.com/office/drawing/2014/main" id="{7CEE3734-795E-6E9C-9473-9EF59837579F}"/>
              </a:ext>
            </a:extLst>
          </p:cNvPr>
          <p:cNvGrpSpPr/>
          <p:nvPr/>
        </p:nvGrpSpPr>
        <p:grpSpPr>
          <a:xfrm>
            <a:off x="638168" y="1780419"/>
            <a:ext cx="2741882" cy="3463424"/>
            <a:chOff x="1193500" y="1491637"/>
            <a:chExt cx="3949465" cy="3463424"/>
          </a:xfrm>
        </p:grpSpPr>
        <p:grpSp>
          <p:nvGrpSpPr>
            <p:cNvPr id="52" name="Group 76">
              <a:extLst>
                <a:ext uri="{FF2B5EF4-FFF2-40B4-BE49-F238E27FC236}">
                  <a16:creationId xmlns:a16="http://schemas.microsoft.com/office/drawing/2014/main" id="{D942CE56-C1D2-C115-6175-9939BEA8048E}"/>
                </a:ext>
              </a:extLst>
            </p:cNvPr>
            <p:cNvGrpSpPr/>
            <p:nvPr/>
          </p:nvGrpSpPr>
          <p:grpSpPr>
            <a:xfrm>
              <a:off x="1193500" y="1491637"/>
              <a:ext cx="3949465" cy="815608"/>
              <a:chOff x="1317257" y="1824875"/>
              <a:chExt cx="3949465" cy="815608"/>
            </a:xfrm>
          </p:grpSpPr>
          <p:sp>
            <p:nvSpPr>
              <p:cNvPr id="59" name="TextBox 83">
                <a:extLst>
                  <a:ext uri="{FF2B5EF4-FFF2-40B4-BE49-F238E27FC236}">
                    <a16:creationId xmlns:a16="http://schemas.microsoft.com/office/drawing/2014/main" id="{ACA1A78C-FE74-EE34-47E2-E118A5A01E3E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94946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middle-sized car which includes basic functions and auto navigation system based on Google Map</a:t>
                </a:r>
                <a:endParaRPr lang="zh-CN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60" name="Rectangle 84">
                <a:extLst>
                  <a:ext uri="{FF2B5EF4-FFF2-40B4-BE49-F238E27FC236}">
                    <a16:creationId xmlns:a16="http://schemas.microsoft.com/office/drawing/2014/main" id="{5A27F729-6949-4AA4-8AF3-3998C045C262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Introduction</a:t>
                </a:r>
                <a:endParaRPr lang="zh-CN" altLang="en-US" sz="24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grpSp>
          <p:nvGrpSpPr>
            <p:cNvPr id="53" name="Group 77">
              <a:extLst>
                <a:ext uri="{FF2B5EF4-FFF2-40B4-BE49-F238E27FC236}">
                  <a16:creationId xmlns:a16="http://schemas.microsoft.com/office/drawing/2014/main" id="{18D01C1C-E7A9-4C75-8CB1-173DDFA4553A}"/>
                </a:ext>
              </a:extLst>
            </p:cNvPr>
            <p:cNvGrpSpPr/>
            <p:nvPr/>
          </p:nvGrpSpPr>
          <p:grpSpPr>
            <a:xfrm>
              <a:off x="1193500" y="2815545"/>
              <a:ext cx="3949465" cy="815608"/>
              <a:chOff x="1317257" y="1824875"/>
              <a:chExt cx="3949465" cy="815608"/>
            </a:xfrm>
          </p:grpSpPr>
          <p:sp>
            <p:nvSpPr>
              <p:cNvPr id="57" name="TextBox 81">
                <a:extLst>
                  <a:ext uri="{FF2B5EF4-FFF2-40B4-BE49-F238E27FC236}">
                    <a16:creationId xmlns:a16="http://schemas.microsoft.com/office/drawing/2014/main" id="{B52A3439-24F1-CAFA-695A-31F7F0EA7F7B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94946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marL="216000" indent="-216000"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AutoNum type="arabicPeriod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Enables to transfer from A to B by using Google Map</a:t>
                </a:r>
              </a:p>
              <a:p>
                <a:pPr marL="216000" indent="-216000"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AutoNum type="arabicPeriod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Enables to detect obstacles or any other situation while moving</a:t>
                </a:r>
                <a:endParaRPr lang="zh-CN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58" name="Rectangle 82">
                <a:extLst>
                  <a:ext uri="{FF2B5EF4-FFF2-40B4-BE49-F238E27FC236}">
                    <a16:creationId xmlns:a16="http://schemas.microsoft.com/office/drawing/2014/main" id="{BEDD1D34-9942-211C-6A94-0016A76701DB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Goals</a:t>
                </a:r>
                <a:endParaRPr lang="zh-CN" altLang="en-US" sz="24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grpSp>
          <p:nvGrpSpPr>
            <p:cNvPr id="54" name="Group 78">
              <a:extLst>
                <a:ext uri="{FF2B5EF4-FFF2-40B4-BE49-F238E27FC236}">
                  <a16:creationId xmlns:a16="http://schemas.microsoft.com/office/drawing/2014/main" id="{4FEA0F3A-53A2-1366-32E9-986984A44A6C}"/>
                </a:ext>
              </a:extLst>
            </p:cNvPr>
            <p:cNvGrpSpPr/>
            <p:nvPr/>
          </p:nvGrpSpPr>
          <p:grpSpPr>
            <a:xfrm>
              <a:off x="1193500" y="4139453"/>
              <a:ext cx="3949465" cy="815608"/>
              <a:chOff x="1317257" y="1824875"/>
              <a:chExt cx="3949465" cy="815608"/>
            </a:xfrm>
          </p:grpSpPr>
          <p:sp>
            <p:nvSpPr>
              <p:cNvPr id="55" name="TextBox 79">
                <a:extLst>
                  <a:ext uri="{FF2B5EF4-FFF2-40B4-BE49-F238E27FC236}">
                    <a16:creationId xmlns:a16="http://schemas.microsoft.com/office/drawing/2014/main" id="{176DEB09-998B-74C2-DDB8-48BA96E3294E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94946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marL="228600" indent="-228600" algn="l">
                  <a:lnSpc>
                    <a:spcPct val="120000"/>
                  </a:lnSpc>
                  <a:buAutoNum type="arabicPeriod"/>
                </a:pPr>
                <a:r>
                  <a:rPr lang="en-US" altLang="zh-TW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movements</a:t>
                </a:r>
              </a:p>
              <a:p>
                <a:pPr marL="228600" indent="-228600" algn="l">
                  <a:lnSpc>
                    <a:spcPct val="120000"/>
                  </a:lnSpc>
                  <a:buAutoNum type="arabicPeriod"/>
                </a:pPr>
                <a:r>
                  <a:rPr lang="en-US" altLang="zh-TW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Obstacle Detection and Avoidance</a:t>
                </a:r>
              </a:p>
              <a:p>
                <a:pPr marL="228600" indent="-22860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TW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tracking</a:t>
                </a:r>
              </a:p>
              <a:p>
                <a:pPr marL="228600" indent="-22860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TW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Navigation extraction</a:t>
                </a:r>
              </a:p>
            </p:txBody>
          </p:sp>
          <p:sp>
            <p:nvSpPr>
              <p:cNvPr id="56" name="Rectangle 80">
                <a:extLst>
                  <a:ext uri="{FF2B5EF4-FFF2-40B4-BE49-F238E27FC236}">
                    <a16:creationId xmlns:a16="http://schemas.microsoft.com/office/drawing/2014/main" id="{5F76F9BA-AAAB-9E9D-5B1B-A7370542D77D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Main Functions</a:t>
                </a:r>
                <a:endParaRPr lang="zh-CN" altLang="en-US" sz="24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</p:grpSp>
      <p:pic>
        <p:nvPicPr>
          <p:cNvPr id="62" name="圖片 61">
            <a:extLst>
              <a:ext uri="{FF2B5EF4-FFF2-40B4-BE49-F238E27FC236}">
                <a16:creationId xmlns:a16="http://schemas.microsoft.com/office/drawing/2014/main" id="{4C777F4D-48B8-DFD8-281E-842481B61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04" y="4595014"/>
            <a:ext cx="1800000" cy="1800000"/>
          </a:xfrm>
          <a:prstGeom prst="rect">
            <a:avLst/>
          </a:prstGeom>
        </p:spPr>
      </p:pic>
      <p:sp>
        <p:nvSpPr>
          <p:cNvPr id="63" name="Rectangle 66">
            <a:extLst>
              <a:ext uri="{FF2B5EF4-FFF2-40B4-BE49-F238E27FC236}">
                <a16:creationId xmlns:a16="http://schemas.microsoft.com/office/drawing/2014/main" id="{724B660F-40B4-C82D-BDCD-5A05807BFD05}"/>
              </a:ext>
            </a:extLst>
          </p:cNvPr>
          <p:cNvSpPr/>
          <p:nvPr/>
        </p:nvSpPr>
        <p:spPr>
          <a:xfrm>
            <a:off x="5334442" y="4729773"/>
            <a:ext cx="2611176" cy="3077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GitHub</a:t>
            </a:r>
            <a:endParaRPr lang="zh-CN" altLang="en-US" sz="24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4" name="TextBox 65">
            <a:extLst>
              <a:ext uri="{FF2B5EF4-FFF2-40B4-BE49-F238E27FC236}">
                <a16:creationId xmlns:a16="http://schemas.microsoft.com/office/drawing/2014/main" id="{3C336520-5B41-03A4-DE6E-E3E608699D85}"/>
              </a:ext>
            </a:extLst>
          </p:cNvPr>
          <p:cNvSpPr txBox="1"/>
          <p:nvPr/>
        </p:nvSpPr>
        <p:spPr>
          <a:xfrm>
            <a:off x="5334442" y="5117736"/>
            <a:ext cx="3088802" cy="5078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zh-CN" sz="1400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https://github.com/dxc4598/AI-Smart-Car</a:t>
            </a:r>
            <a:endParaRPr lang="zh-CN" altLang="en-US" sz="1400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文字方塊 29">
            <a:extLst>
              <a:ext uri="{FF2B5EF4-FFF2-40B4-BE49-F238E27FC236}">
                <a16:creationId xmlns:a16="http://schemas.microsoft.com/office/drawing/2014/main" id="{025E6091-08E7-6190-B7E4-BDC9281CAAA7}"/>
              </a:ext>
            </a:extLst>
          </p:cNvPr>
          <p:cNvSpPr txBox="1"/>
          <p:nvPr/>
        </p:nvSpPr>
        <p:spPr>
          <a:xfrm>
            <a:off x="4528201" y="299427"/>
            <a:ext cx="36561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3200" b="1" dirty="0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Team 15</a:t>
            </a:r>
            <a:endParaRPr lang="zh-TW" altLang="en-US" sz="32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tiktok">
            <a:extLst>
              <a:ext uri="{FF2B5EF4-FFF2-40B4-BE49-F238E27FC236}">
                <a16:creationId xmlns:a16="http://schemas.microsoft.com/office/drawing/2014/main" id="{AFD75DA0-4E27-C205-201F-7316E1A24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822" y="5975753"/>
            <a:ext cx="47903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stagram">
            <a:extLst>
              <a:ext uri="{FF2B5EF4-FFF2-40B4-BE49-F238E27FC236}">
                <a16:creationId xmlns:a16="http://schemas.microsoft.com/office/drawing/2014/main" id="{4283675F-4D23-867F-9C2A-66C5A15C0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383" y="597439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ebook – log in or sign up">
            <a:extLst>
              <a:ext uri="{FF2B5EF4-FFF2-40B4-BE49-F238E27FC236}">
                <a16:creationId xmlns:a16="http://schemas.microsoft.com/office/drawing/2014/main" id="{608EEAD0-5A56-A76F-F943-29039B128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442" y="597147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ouTube - YouTube">
            <a:extLst>
              <a:ext uri="{FF2B5EF4-FFF2-40B4-BE49-F238E27FC236}">
                <a16:creationId xmlns:a16="http://schemas.microsoft.com/office/drawing/2014/main" id="{6C86653B-EC67-B6AC-28DD-6DBD199F3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48" y="57057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6">
            <a:extLst>
              <a:ext uri="{FF2B5EF4-FFF2-40B4-BE49-F238E27FC236}">
                <a16:creationId xmlns:a16="http://schemas.microsoft.com/office/drawing/2014/main" id="{3C75788B-7504-F86B-E5BD-63DC09211540}"/>
              </a:ext>
            </a:extLst>
          </p:cNvPr>
          <p:cNvSpPr/>
          <p:nvPr/>
        </p:nvSpPr>
        <p:spPr>
          <a:xfrm>
            <a:off x="5334442" y="5525717"/>
            <a:ext cx="2611176" cy="3077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Find Us</a:t>
            </a:r>
            <a:endParaRPr lang="zh-CN" altLang="en-US" sz="24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1034" name="Picture 10" descr="Twitter - Wikipedia">
            <a:extLst>
              <a:ext uri="{FF2B5EF4-FFF2-40B4-BE49-F238E27FC236}">
                <a16:creationId xmlns:a16="http://schemas.microsoft.com/office/drawing/2014/main" id="{885CA0FC-C1EF-D665-1DEB-3C0F37506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324" y="5968174"/>
            <a:ext cx="653824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766B04D-AC88-45D2-28DA-C194886BA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067" y="5345753"/>
            <a:ext cx="1401974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自定义 4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959595"/>
      </a:accent1>
      <a:accent2>
        <a:srgbClr val="272F42"/>
      </a:accent2>
      <a:accent3>
        <a:srgbClr val="959595"/>
      </a:accent3>
      <a:accent4>
        <a:srgbClr val="000000"/>
      </a:accent4>
      <a:accent5>
        <a:srgbClr val="959595"/>
      </a:accent5>
      <a:accent6>
        <a:srgbClr val="272F42"/>
      </a:accent6>
      <a:hlink>
        <a:srgbClr val="2B2B2B"/>
      </a:hlink>
      <a:folHlink>
        <a:srgbClr val="C0000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117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Times New Roman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Chung Chun Kao (student)</dc:creator>
  <cp:lastModifiedBy>Feng Qiushi</cp:lastModifiedBy>
  <cp:revision>5</cp:revision>
  <dcterms:created xsi:type="dcterms:W3CDTF">2023-01-25T10:42:06Z</dcterms:created>
  <dcterms:modified xsi:type="dcterms:W3CDTF">2023-01-25T16:56:35Z</dcterms:modified>
</cp:coreProperties>
</file>