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4BCD9-6DDA-40CF-B2E6-19DAEFD37334}" v="13" dt="2024-11-07T22:44:0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Cherukuri" userId="a0004b265469d9b3" providerId="LiveId" clId="{B173F038-1200-4979-B5AB-A1298F8C97D0}"/>
    <pc:docChg chg="undo custSel addSld modSld">
      <pc:chgData name="Deepika Cherukuri" userId="a0004b265469d9b3" providerId="LiveId" clId="{B173F038-1200-4979-B5AB-A1298F8C97D0}" dt="2024-10-09T15:02:00.069" v="787" actId="20577"/>
      <pc:docMkLst>
        <pc:docMk/>
      </pc:docMkLst>
      <pc:sldChg chg="delSp modSp new mod">
        <pc:chgData name="Deepika Cherukuri" userId="a0004b265469d9b3" providerId="LiveId" clId="{B173F038-1200-4979-B5AB-A1298F8C97D0}" dt="2024-10-09T15:02:00.069" v="787" actId="20577"/>
        <pc:sldMkLst>
          <pc:docMk/>
          <pc:sldMk cId="2403057749" sldId="256"/>
        </pc:sldMkLst>
        <pc:spChg chg="mod">
          <ac:chgData name="Deepika Cherukuri" userId="a0004b265469d9b3" providerId="LiveId" clId="{B173F038-1200-4979-B5AB-A1298F8C97D0}" dt="2024-10-09T15:02:00.069" v="787" actId="20577"/>
          <ac:spMkLst>
            <pc:docMk/>
            <pc:sldMk cId="2403057749" sldId="256"/>
            <ac:spMk id="2" creationId="{5AA76384-6314-7422-6627-1A005CBE1DEB}"/>
          </ac:spMkLst>
        </pc:spChg>
        <pc:spChg chg="del mod">
          <ac:chgData name="Deepika Cherukuri" userId="a0004b265469d9b3" providerId="LiveId" clId="{B173F038-1200-4979-B5AB-A1298F8C97D0}" dt="2024-10-07T04:42:50.306" v="9" actId="478"/>
          <ac:spMkLst>
            <pc:docMk/>
            <pc:sldMk cId="2403057749" sldId="256"/>
            <ac:spMk id="3" creationId="{FBCD7D28-9E7C-4F14-F5C8-5920E18E3F64}"/>
          </ac:spMkLst>
        </pc:spChg>
      </pc:sldChg>
      <pc:sldChg chg="modSp new mod">
        <pc:chgData name="Deepika Cherukuri" userId="a0004b265469d9b3" providerId="LiveId" clId="{B173F038-1200-4979-B5AB-A1298F8C97D0}" dt="2024-10-07T13:13:42.046" v="85" actId="255"/>
        <pc:sldMkLst>
          <pc:docMk/>
          <pc:sldMk cId="3352969016" sldId="257"/>
        </pc:sldMkLst>
        <pc:spChg chg="mod">
          <ac:chgData name="Deepika Cherukuri" userId="a0004b265469d9b3" providerId="LiveId" clId="{B173F038-1200-4979-B5AB-A1298F8C97D0}" dt="2024-10-07T04:50:29.860" v="24" actId="20577"/>
          <ac:spMkLst>
            <pc:docMk/>
            <pc:sldMk cId="3352969016" sldId="257"/>
            <ac:spMk id="2" creationId="{2D5825E2-FB7D-B3FC-8537-08F103208AC0}"/>
          </ac:spMkLst>
        </pc:spChg>
        <pc:spChg chg="mod">
          <ac:chgData name="Deepika Cherukuri" userId="a0004b265469d9b3" providerId="LiveId" clId="{B173F038-1200-4979-B5AB-A1298F8C97D0}" dt="2024-10-07T13:13:42.046" v="85" actId="255"/>
          <ac:spMkLst>
            <pc:docMk/>
            <pc:sldMk cId="3352969016" sldId="257"/>
            <ac:spMk id="3" creationId="{7C2188CF-FACA-5A74-F655-B28CBA8F2BE9}"/>
          </ac:spMkLst>
        </pc:spChg>
      </pc:sldChg>
      <pc:sldChg chg="modSp new mod setBg">
        <pc:chgData name="Deepika Cherukuri" userId="a0004b265469d9b3" providerId="LiveId" clId="{B173F038-1200-4979-B5AB-A1298F8C97D0}" dt="2024-10-07T13:26:34.221" v="92"/>
        <pc:sldMkLst>
          <pc:docMk/>
          <pc:sldMk cId="920531580" sldId="258"/>
        </pc:sldMkLst>
        <pc:spChg chg="mod">
          <ac:chgData name="Deepika Cherukuri" userId="a0004b265469d9b3" providerId="LiveId" clId="{B173F038-1200-4979-B5AB-A1298F8C97D0}" dt="2024-10-07T04:55:52.108" v="31" actId="20577"/>
          <ac:spMkLst>
            <pc:docMk/>
            <pc:sldMk cId="920531580" sldId="258"/>
            <ac:spMk id="2" creationId="{7F83F731-889A-4FB5-C565-57FF56134173}"/>
          </ac:spMkLst>
        </pc:spChg>
        <pc:spChg chg="mod">
          <ac:chgData name="Deepika Cherukuri" userId="a0004b265469d9b3" providerId="LiveId" clId="{B173F038-1200-4979-B5AB-A1298F8C97D0}" dt="2024-10-07T13:26:34.221" v="92"/>
          <ac:spMkLst>
            <pc:docMk/>
            <pc:sldMk cId="920531580" sldId="258"/>
            <ac:spMk id="3" creationId="{821A67D3-0EB8-C15B-3CD1-E2102625C3BA}"/>
          </ac:spMkLst>
        </pc:spChg>
      </pc:sldChg>
      <pc:sldChg chg="modSp new mod setBg">
        <pc:chgData name="Deepika Cherukuri" userId="a0004b265469d9b3" providerId="LiveId" clId="{B173F038-1200-4979-B5AB-A1298F8C97D0}" dt="2024-10-07T14:03:26.217" v="93"/>
        <pc:sldMkLst>
          <pc:docMk/>
          <pc:sldMk cId="3527358040" sldId="259"/>
        </pc:sldMkLst>
        <pc:spChg chg="mod">
          <ac:chgData name="Deepika Cherukuri" userId="a0004b265469d9b3" providerId="LiveId" clId="{B173F038-1200-4979-B5AB-A1298F8C97D0}" dt="2024-10-07T04:56:30.685" v="35" actId="108"/>
          <ac:spMkLst>
            <pc:docMk/>
            <pc:sldMk cId="3527358040" sldId="259"/>
            <ac:spMk id="2" creationId="{73EE2C91-E0D4-A9D4-178E-50391410F37E}"/>
          </ac:spMkLst>
        </pc:spChg>
        <pc:spChg chg="mod">
          <ac:chgData name="Deepika Cherukuri" userId="a0004b265469d9b3" providerId="LiveId" clId="{B173F038-1200-4979-B5AB-A1298F8C97D0}" dt="2024-10-07T14:03:26.217" v="93"/>
          <ac:spMkLst>
            <pc:docMk/>
            <pc:sldMk cId="3527358040" sldId="259"/>
            <ac:spMk id="3" creationId="{193CE357-2D63-BF86-20F4-2DC4494A14BD}"/>
          </ac:spMkLst>
        </pc:spChg>
      </pc:sldChg>
      <pc:sldChg chg="addSp delSp modSp new mod setBg setClrOvrMap">
        <pc:chgData name="Deepika Cherukuri" userId="a0004b265469d9b3" providerId="LiveId" clId="{B173F038-1200-4979-B5AB-A1298F8C97D0}" dt="2024-10-07T16:08:40.038" v="439" actId="255"/>
        <pc:sldMkLst>
          <pc:docMk/>
          <pc:sldMk cId="2773772233" sldId="260"/>
        </pc:sldMkLst>
        <pc:spChg chg="mod">
          <ac:chgData name="Deepika Cherukuri" userId="a0004b265469d9b3" providerId="LiveId" clId="{B173F038-1200-4979-B5AB-A1298F8C97D0}" dt="2024-10-07T14:26:00.820" v="195" actId="26606"/>
          <ac:spMkLst>
            <pc:docMk/>
            <pc:sldMk cId="2773772233" sldId="260"/>
            <ac:spMk id="2" creationId="{C0FB9645-D0BB-7204-D258-8C622E861755}"/>
          </ac:spMkLst>
        </pc:spChg>
        <pc:spChg chg="add del mod">
          <ac:chgData name="Deepika Cherukuri" userId="a0004b265469d9b3" providerId="LiveId" clId="{B173F038-1200-4979-B5AB-A1298F8C97D0}" dt="2024-10-07T14:25:32.677" v="173"/>
          <ac:spMkLst>
            <pc:docMk/>
            <pc:sldMk cId="2773772233" sldId="260"/>
            <ac:spMk id="3" creationId="{911ED36B-6978-6953-7349-C7AAA4D3F9A7}"/>
          </ac:spMkLst>
        </pc:spChg>
        <pc:spChg chg="add del">
          <ac:chgData name="Deepika Cherukuri" userId="a0004b265469d9b3" providerId="LiveId" clId="{B173F038-1200-4979-B5AB-A1298F8C97D0}" dt="2024-10-07T14:25:28.963" v="172" actId="26606"/>
          <ac:spMkLst>
            <pc:docMk/>
            <pc:sldMk cId="2773772233" sldId="260"/>
            <ac:spMk id="9" creationId="{8D25211A-4CA0-4B53-82BB-1EE7C7F3C725}"/>
          </ac:spMkLst>
        </pc:spChg>
        <pc:spChg chg="add del">
          <ac:chgData name="Deepika Cherukuri" userId="a0004b265469d9b3" providerId="LiveId" clId="{B173F038-1200-4979-B5AB-A1298F8C97D0}" dt="2024-10-07T14:23:53.792" v="138" actId="26606"/>
          <ac:spMkLst>
            <pc:docMk/>
            <pc:sldMk cId="2773772233" sldId="260"/>
            <ac:spMk id="15" creationId="{79876CDD-9F2B-2BBA-7A6C-BDA87C8BA446}"/>
          </ac:spMkLst>
        </pc:spChg>
        <pc:spChg chg="add del mod">
          <ac:chgData name="Deepika Cherukuri" userId="a0004b265469d9b3" providerId="LiveId" clId="{B173F038-1200-4979-B5AB-A1298F8C97D0}" dt="2024-10-07T14:23:40.210" v="135" actId="26606"/>
          <ac:spMkLst>
            <pc:docMk/>
            <pc:sldMk cId="2773772233" sldId="260"/>
            <ac:spMk id="17" creationId="{67A470FF-ADA3-590C-A960-E286F05F24FB}"/>
          </ac:spMkLst>
        </pc:spChg>
        <pc:spChg chg="add del">
          <ac:chgData name="Deepika Cherukuri" userId="a0004b265469d9b3" providerId="LiveId" clId="{B173F038-1200-4979-B5AB-A1298F8C97D0}" dt="2024-10-07T14:23:56.025" v="140" actId="26606"/>
          <ac:spMkLst>
            <pc:docMk/>
            <pc:sldMk cId="2773772233" sldId="260"/>
            <ac:spMk id="18" creationId="{447B3684-DEF0-AAF5-F3CE-ADC53227B815}"/>
          </ac:spMkLst>
        </pc:spChg>
        <pc:spChg chg="add mod">
          <ac:chgData name="Deepika Cherukuri" userId="a0004b265469d9b3" providerId="LiveId" clId="{B173F038-1200-4979-B5AB-A1298F8C97D0}" dt="2024-10-07T16:08:40.038" v="439" actId="255"/>
          <ac:spMkLst>
            <pc:docMk/>
            <pc:sldMk cId="2773772233" sldId="260"/>
            <ac:spMk id="19" creationId="{2BABDE4B-F443-6FFD-0878-85D76B5E7763}"/>
          </ac:spMkLst>
        </pc:spChg>
        <pc:spChg chg="add del">
          <ac:chgData name="Deepika Cherukuri" userId="a0004b265469d9b3" providerId="LiveId" clId="{B173F038-1200-4979-B5AB-A1298F8C97D0}" dt="2024-10-07T14:24:00.309" v="142" actId="26606"/>
          <ac:spMkLst>
            <pc:docMk/>
            <pc:sldMk cId="2773772233" sldId="260"/>
            <ac:spMk id="20" creationId="{CD94F7C0-1344-4B3C-AFCB-E7F006BB5348}"/>
          </ac:spMkLst>
        </pc:spChg>
        <pc:spChg chg="add del">
          <ac:chgData name="Deepika Cherukuri" userId="a0004b265469d9b3" providerId="LiveId" clId="{B173F038-1200-4979-B5AB-A1298F8C97D0}" dt="2024-10-07T14:24:00.309" v="142" actId="26606"/>
          <ac:spMkLst>
            <pc:docMk/>
            <pc:sldMk cId="2773772233" sldId="260"/>
            <ac:spMk id="21" creationId="{13FFF165-62D7-F1E2-E3E5-5A0A88E84E9C}"/>
          </ac:spMkLst>
        </pc:spChg>
        <pc:spChg chg="add del">
          <ac:chgData name="Deepika Cherukuri" userId="a0004b265469d9b3" providerId="LiveId" clId="{B173F038-1200-4979-B5AB-A1298F8C97D0}" dt="2024-10-07T14:24:07.163" v="144" actId="26606"/>
          <ac:spMkLst>
            <pc:docMk/>
            <pc:sldMk cId="2773772233" sldId="260"/>
            <ac:spMk id="24" creationId="{B5BA9375-863F-4B24-9083-14FE819F8E05}"/>
          </ac:spMkLst>
        </pc:spChg>
        <pc:spChg chg="add del">
          <ac:chgData name="Deepika Cherukuri" userId="a0004b265469d9b3" providerId="LiveId" clId="{B173F038-1200-4979-B5AB-A1298F8C97D0}" dt="2024-10-07T14:24:07.163" v="144" actId="26606"/>
          <ac:spMkLst>
            <pc:docMk/>
            <pc:sldMk cId="2773772233" sldId="260"/>
            <ac:spMk id="25" creationId="{9DA15B1D-0133-4CB3-B7CC-61FA728745D1}"/>
          </ac:spMkLst>
        </pc:spChg>
        <pc:spChg chg="add del">
          <ac:chgData name="Deepika Cherukuri" userId="a0004b265469d9b3" providerId="LiveId" clId="{B173F038-1200-4979-B5AB-A1298F8C97D0}" dt="2024-10-07T14:24:07.163" v="144" actId="26606"/>
          <ac:spMkLst>
            <pc:docMk/>
            <pc:sldMk cId="2773772233" sldId="260"/>
            <ac:spMk id="27" creationId="{44A9F134-DF5B-E994-A6DC-4447D2C226E2}"/>
          </ac:spMkLst>
        </pc:spChg>
        <pc:spChg chg="add del">
          <ac:chgData name="Deepika Cherukuri" userId="a0004b265469d9b3" providerId="LiveId" clId="{B173F038-1200-4979-B5AB-A1298F8C97D0}" dt="2024-10-07T14:24:10.078" v="146" actId="26606"/>
          <ac:spMkLst>
            <pc:docMk/>
            <pc:sldMk cId="2773772233" sldId="260"/>
            <ac:spMk id="29" creationId="{C6FF304A-97EE-28CE-6845-4423B4EAB7F4}"/>
          </ac:spMkLst>
        </pc:spChg>
        <pc:spChg chg="add del">
          <ac:chgData name="Deepika Cherukuri" userId="a0004b265469d9b3" providerId="LiveId" clId="{B173F038-1200-4979-B5AB-A1298F8C97D0}" dt="2024-10-07T14:24:10.078" v="146" actId="26606"/>
          <ac:spMkLst>
            <pc:docMk/>
            <pc:sldMk cId="2773772233" sldId="260"/>
            <ac:spMk id="30" creationId="{8D25211A-4CA0-4B53-82BB-1EE7C7F3C725}"/>
          </ac:spMkLst>
        </pc:spChg>
        <pc:spChg chg="add del">
          <ac:chgData name="Deepika Cherukuri" userId="a0004b265469d9b3" providerId="LiveId" clId="{B173F038-1200-4979-B5AB-A1298F8C97D0}" dt="2024-10-07T14:24:12.144" v="148" actId="26606"/>
          <ac:spMkLst>
            <pc:docMk/>
            <pc:sldMk cId="2773772233" sldId="260"/>
            <ac:spMk id="32" creationId="{03FFF8D3-2EF3-4286-935A-D01BE3C85333}"/>
          </ac:spMkLst>
        </pc:spChg>
        <pc:spChg chg="add del">
          <ac:chgData name="Deepika Cherukuri" userId="a0004b265469d9b3" providerId="LiveId" clId="{B173F038-1200-4979-B5AB-A1298F8C97D0}" dt="2024-10-07T14:24:12.144" v="148" actId="26606"/>
          <ac:spMkLst>
            <pc:docMk/>
            <pc:sldMk cId="2773772233" sldId="260"/>
            <ac:spMk id="34" creationId="{27EE9DF6-E5CF-1FE5-2790-02E9075DB9F4}"/>
          </ac:spMkLst>
        </pc:spChg>
        <pc:spChg chg="add del">
          <ac:chgData name="Deepika Cherukuri" userId="a0004b265469d9b3" providerId="LiveId" clId="{B173F038-1200-4979-B5AB-A1298F8C97D0}" dt="2024-10-07T14:24:12.144" v="148" actId="26606"/>
          <ac:spMkLst>
            <pc:docMk/>
            <pc:sldMk cId="2773772233" sldId="260"/>
            <ac:spMk id="35" creationId="{E6C57836-126B-4938-8C7A-3C3BCB59D383}"/>
          </ac:spMkLst>
        </pc:spChg>
        <pc:spChg chg="add del">
          <ac:chgData name="Deepika Cherukuri" userId="a0004b265469d9b3" providerId="LiveId" clId="{B173F038-1200-4979-B5AB-A1298F8C97D0}" dt="2024-10-07T14:25:19.241" v="162" actId="26606"/>
          <ac:spMkLst>
            <pc:docMk/>
            <pc:sldMk cId="2773772233" sldId="260"/>
            <ac:spMk id="37" creationId="{9DA15B1D-0133-4CB3-B7CC-61FA728745D1}"/>
          </ac:spMkLst>
        </pc:spChg>
        <pc:spChg chg="add del mod ord">
          <ac:chgData name="Deepika Cherukuri" userId="a0004b265469d9b3" providerId="LiveId" clId="{B173F038-1200-4979-B5AB-A1298F8C97D0}" dt="2024-10-07T14:25:19.241" v="162" actId="26606"/>
          <ac:spMkLst>
            <pc:docMk/>
            <pc:sldMk cId="2773772233" sldId="260"/>
            <ac:spMk id="39" creationId="{44A9F134-DF5B-E994-A6DC-4447D2C226E2}"/>
          </ac:spMkLst>
        </pc:spChg>
        <pc:spChg chg="add del">
          <ac:chgData name="Deepika Cherukuri" userId="a0004b265469d9b3" providerId="LiveId" clId="{B173F038-1200-4979-B5AB-A1298F8C97D0}" dt="2024-10-07T14:25:19.241" v="162" actId="26606"/>
          <ac:spMkLst>
            <pc:docMk/>
            <pc:sldMk cId="2773772233" sldId="260"/>
            <ac:spMk id="40" creationId="{B5BA9375-863F-4B24-9083-14FE819F8E05}"/>
          </ac:spMkLst>
        </pc:spChg>
        <pc:spChg chg="add del">
          <ac:chgData name="Deepika Cherukuri" userId="a0004b265469d9b3" providerId="LiveId" clId="{B173F038-1200-4979-B5AB-A1298F8C97D0}" dt="2024-10-07T14:25:18.978" v="161" actId="26606"/>
          <ac:spMkLst>
            <pc:docMk/>
            <pc:sldMk cId="2773772233" sldId="260"/>
            <ac:spMk id="45" creationId="{9DA15B1D-0133-4CB3-B7CC-61FA728745D1}"/>
          </ac:spMkLst>
        </pc:spChg>
        <pc:spChg chg="add del">
          <ac:chgData name="Deepika Cherukuri" userId="a0004b265469d9b3" providerId="LiveId" clId="{B173F038-1200-4979-B5AB-A1298F8C97D0}" dt="2024-10-07T14:25:18.978" v="161" actId="26606"/>
          <ac:spMkLst>
            <pc:docMk/>
            <pc:sldMk cId="2773772233" sldId="260"/>
            <ac:spMk id="49" creationId="{B5BA9375-863F-4B24-9083-14FE819F8E05}"/>
          </ac:spMkLst>
        </pc:spChg>
        <pc:picChg chg="add del mod">
          <ac:chgData name="Deepika Cherukuri" userId="a0004b265469d9b3" providerId="LiveId" clId="{B173F038-1200-4979-B5AB-A1298F8C97D0}" dt="2024-10-07T14:25:28.963" v="172" actId="26606"/>
          <ac:picMkLst>
            <pc:docMk/>
            <pc:sldMk cId="2773772233" sldId="260"/>
            <ac:picMk id="5" creationId="{75FA173E-6A84-1CC8-8F15-873CA502A0C9}"/>
          </ac:picMkLst>
        </pc:picChg>
        <pc:picChg chg="add mod">
          <ac:chgData name="Deepika Cherukuri" userId="a0004b265469d9b3" providerId="LiveId" clId="{B173F038-1200-4979-B5AB-A1298F8C97D0}" dt="2024-10-07T14:21:58.530" v="104"/>
          <ac:picMkLst>
            <pc:docMk/>
            <pc:sldMk cId="2773772233" sldId="260"/>
            <ac:picMk id="6" creationId="{B8D3AABC-AD98-E85E-47C1-5887FAFA9D5B}"/>
          </ac:picMkLst>
        </pc:picChg>
        <pc:picChg chg="add mod">
          <ac:chgData name="Deepika Cherukuri" userId="a0004b265469d9b3" providerId="LiveId" clId="{B173F038-1200-4979-B5AB-A1298F8C97D0}" dt="2024-10-07T14:22:21.567" v="114"/>
          <ac:picMkLst>
            <pc:docMk/>
            <pc:sldMk cId="2773772233" sldId="260"/>
            <ac:picMk id="8" creationId="{D4541CC7-200E-41E6-E939-EA58AF8DF6DC}"/>
          </ac:picMkLst>
        </pc:picChg>
        <pc:picChg chg="add mod">
          <ac:chgData name="Deepika Cherukuri" userId="a0004b265469d9b3" providerId="LiveId" clId="{B173F038-1200-4979-B5AB-A1298F8C97D0}" dt="2024-10-07T14:22:31.008" v="117"/>
          <ac:picMkLst>
            <pc:docMk/>
            <pc:sldMk cId="2773772233" sldId="260"/>
            <ac:picMk id="11" creationId="{AE98DB27-EB51-4A42-B7CE-1662641926F5}"/>
          </ac:picMkLst>
        </pc:picChg>
        <pc:picChg chg="add mod">
          <ac:chgData name="Deepika Cherukuri" userId="a0004b265469d9b3" providerId="LiveId" clId="{B173F038-1200-4979-B5AB-A1298F8C97D0}" dt="2024-10-07T14:25:23.824" v="169"/>
          <ac:picMkLst>
            <pc:docMk/>
            <pc:sldMk cId="2773772233" sldId="260"/>
            <ac:picMk id="13" creationId="{DCD454B6-3A91-2285-E8DD-5D5A562071DC}"/>
          </ac:picMkLst>
        </pc:picChg>
        <pc:picChg chg="add mod">
          <ac:chgData name="Deepika Cherukuri" userId="a0004b265469d9b3" providerId="LiveId" clId="{B173F038-1200-4979-B5AB-A1298F8C97D0}" dt="2024-10-07T14:29:17.513" v="258" actId="14100"/>
          <ac:picMkLst>
            <pc:docMk/>
            <pc:sldMk cId="2773772233" sldId="260"/>
            <ac:picMk id="16" creationId="{57065893-F5B9-B979-5803-7158C8920FAC}"/>
          </ac:picMkLst>
        </pc:picChg>
        <pc:picChg chg="add del">
          <ac:chgData name="Deepika Cherukuri" userId="a0004b265469d9b3" providerId="LiveId" clId="{B173F038-1200-4979-B5AB-A1298F8C97D0}" dt="2024-10-07T14:24:00.309" v="142" actId="26606"/>
          <ac:picMkLst>
            <pc:docMk/>
            <pc:sldMk cId="2773772233" sldId="260"/>
            <ac:picMk id="22" creationId="{4EC584A2-4215-4DB8-AE1F-E3768D77E8DE}"/>
          </ac:picMkLst>
        </pc:picChg>
        <pc:picChg chg="add del">
          <ac:chgData name="Deepika Cherukuri" userId="a0004b265469d9b3" providerId="LiveId" clId="{B173F038-1200-4979-B5AB-A1298F8C97D0}" dt="2024-10-07T14:24:07.163" v="144" actId="26606"/>
          <ac:picMkLst>
            <pc:docMk/>
            <pc:sldMk cId="2773772233" sldId="260"/>
            <ac:picMk id="26" creationId="{3EF2F61C-287D-47BC-878F-C876F74FFDD2}"/>
          </ac:picMkLst>
        </pc:picChg>
        <pc:picChg chg="add del">
          <ac:chgData name="Deepika Cherukuri" userId="a0004b265469d9b3" providerId="LiveId" clId="{B173F038-1200-4979-B5AB-A1298F8C97D0}" dt="2024-10-07T14:24:12.144" v="148" actId="26606"/>
          <ac:picMkLst>
            <pc:docMk/>
            <pc:sldMk cId="2773772233" sldId="260"/>
            <ac:picMk id="33" creationId="{CD8CCB43-545E-4064-8BB8-5C492D0F5F57}"/>
          </ac:picMkLst>
        </pc:picChg>
        <pc:picChg chg="add del">
          <ac:chgData name="Deepika Cherukuri" userId="a0004b265469d9b3" providerId="LiveId" clId="{B173F038-1200-4979-B5AB-A1298F8C97D0}" dt="2024-10-07T14:25:19.241" v="162" actId="26606"/>
          <ac:picMkLst>
            <pc:docMk/>
            <pc:sldMk cId="2773772233" sldId="260"/>
            <ac:picMk id="38" creationId="{3EF2F61C-287D-47BC-878F-C876F74FFDD2}"/>
          </ac:picMkLst>
        </pc:picChg>
        <pc:picChg chg="add del">
          <ac:chgData name="Deepika Cherukuri" userId="a0004b265469d9b3" providerId="LiveId" clId="{B173F038-1200-4979-B5AB-A1298F8C97D0}" dt="2024-10-07T14:25:18.978" v="161" actId="26606"/>
          <ac:picMkLst>
            <pc:docMk/>
            <pc:sldMk cId="2773772233" sldId="260"/>
            <ac:picMk id="47" creationId="{3EF2F61C-287D-47BC-878F-C876F74FFDD2}"/>
          </ac:picMkLst>
        </pc:picChg>
      </pc:sldChg>
      <pc:sldChg chg="addSp delSp modSp new mod setBg setClrOvrMap">
        <pc:chgData name="Deepika Cherukuri" userId="a0004b265469d9b3" providerId="LiveId" clId="{B173F038-1200-4979-B5AB-A1298F8C97D0}" dt="2024-10-07T16:12:20.899" v="463" actId="14100"/>
        <pc:sldMkLst>
          <pc:docMk/>
          <pc:sldMk cId="1970705221" sldId="261"/>
        </pc:sldMkLst>
        <pc:spChg chg="mod">
          <ac:chgData name="Deepika Cherukuri" userId="a0004b265469d9b3" providerId="LiveId" clId="{B173F038-1200-4979-B5AB-A1298F8C97D0}" dt="2024-10-07T16:11:56.795" v="458" actId="26606"/>
          <ac:spMkLst>
            <pc:docMk/>
            <pc:sldMk cId="1970705221" sldId="261"/>
            <ac:spMk id="2" creationId="{A4F172F7-EC8F-A409-6E3B-58FF0F2C530C}"/>
          </ac:spMkLst>
        </pc:spChg>
        <pc:spChg chg="mod">
          <ac:chgData name="Deepika Cherukuri" userId="a0004b265469d9b3" providerId="LiveId" clId="{B173F038-1200-4979-B5AB-A1298F8C97D0}" dt="2024-10-07T16:12:20.899" v="463" actId="14100"/>
          <ac:spMkLst>
            <pc:docMk/>
            <pc:sldMk cId="1970705221" sldId="261"/>
            <ac:spMk id="3" creationId="{E6071935-527E-F621-0142-C86062C364E4}"/>
          </ac:spMkLst>
        </pc:spChg>
        <pc:spChg chg="add del">
          <ac:chgData name="Deepika Cherukuri" userId="a0004b265469d9b3" providerId="LiveId" clId="{B173F038-1200-4979-B5AB-A1298F8C97D0}" dt="2024-10-07T16:11:48.323" v="453" actId="26606"/>
          <ac:spMkLst>
            <pc:docMk/>
            <pc:sldMk cId="1970705221" sldId="261"/>
            <ac:spMk id="10" creationId="{03FFF8D3-2EF3-4286-935A-D01BE3C85333}"/>
          </ac:spMkLst>
        </pc:spChg>
        <pc:spChg chg="add del">
          <ac:chgData name="Deepika Cherukuri" userId="a0004b265469d9b3" providerId="LiveId" clId="{B173F038-1200-4979-B5AB-A1298F8C97D0}" dt="2024-10-07T16:11:48.323" v="453" actId="26606"/>
          <ac:spMkLst>
            <pc:docMk/>
            <pc:sldMk cId="1970705221" sldId="261"/>
            <ac:spMk id="14" creationId="{E6C57836-126B-4938-8C7A-3C3BCB59D383}"/>
          </ac:spMkLst>
        </pc:spChg>
        <pc:spChg chg="add del">
          <ac:chgData name="Deepika Cherukuri" userId="a0004b265469d9b3" providerId="LiveId" clId="{B173F038-1200-4979-B5AB-A1298F8C97D0}" dt="2024-10-07T16:11:50.064" v="455" actId="26606"/>
          <ac:spMkLst>
            <pc:docMk/>
            <pc:sldMk cId="1970705221" sldId="261"/>
            <ac:spMk id="16" creationId="{CD94F7C0-1344-4B3C-AFCB-E7F006BB5348}"/>
          </ac:spMkLst>
        </pc:spChg>
        <pc:picChg chg="add mod">
          <ac:chgData name="Deepika Cherukuri" userId="a0004b265469d9b3" providerId="LiveId" clId="{B173F038-1200-4979-B5AB-A1298F8C97D0}" dt="2024-10-07T16:12:04.082" v="459" actId="1076"/>
          <ac:picMkLst>
            <pc:docMk/>
            <pc:sldMk cId="1970705221" sldId="261"/>
            <ac:picMk id="5" creationId="{5ADF2426-BD41-CB26-6C3C-AD4B8F5D18E9}"/>
          </ac:picMkLst>
        </pc:picChg>
        <pc:picChg chg="add del">
          <ac:chgData name="Deepika Cherukuri" userId="a0004b265469d9b3" providerId="LiveId" clId="{B173F038-1200-4979-B5AB-A1298F8C97D0}" dt="2024-10-07T16:11:48.323" v="453" actId="26606"/>
          <ac:picMkLst>
            <pc:docMk/>
            <pc:sldMk cId="1970705221" sldId="261"/>
            <ac:picMk id="12" creationId="{CD8CCB43-545E-4064-8BB8-5C492D0F5F57}"/>
          </ac:picMkLst>
        </pc:picChg>
        <pc:picChg chg="add del">
          <ac:chgData name="Deepika Cherukuri" userId="a0004b265469d9b3" providerId="LiveId" clId="{B173F038-1200-4979-B5AB-A1298F8C97D0}" dt="2024-10-07T16:11:50.064" v="455" actId="26606"/>
          <ac:picMkLst>
            <pc:docMk/>
            <pc:sldMk cId="1970705221" sldId="261"/>
            <ac:picMk id="17" creationId="{4EC584A2-4215-4DB8-AE1F-E3768D77E8DE}"/>
          </ac:picMkLst>
        </pc:picChg>
      </pc:sldChg>
      <pc:sldChg chg="addSp delSp modSp new mod setBg">
        <pc:chgData name="Deepika Cherukuri" userId="a0004b265469d9b3" providerId="LiveId" clId="{B173F038-1200-4979-B5AB-A1298F8C97D0}" dt="2024-10-07T16:24:13.782" v="592" actId="14100"/>
        <pc:sldMkLst>
          <pc:docMk/>
          <pc:sldMk cId="2009355949" sldId="262"/>
        </pc:sldMkLst>
        <pc:spChg chg="mod">
          <ac:chgData name="Deepika Cherukuri" userId="a0004b265469d9b3" providerId="LiveId" clId="{B173F038-1200-4979-B5AB-A1298F8C97D0}" dt="2024-10-07T16:24:05.772" v="590" actId="26606"/>
          <ac:spMkLst>
            <pc:docMk/>
            <pc:sldMk cId="2009355949" sldId="262"/>
            <ac:spMk id="2" creationId="{9CB0A640-8A17-0ABA-70E0-B9BAA631B4FC}"/>
          </ac:spMkLst>
        </pc:spChg>
        <pc:spChg chg="mod">
          <ac:chgData name="Deepika Cherukuri" userId="a0004b265469d9b3" providerId="LiveId" clId="{B173F038-1200-4979-B5AB-A1298F8C97D0}" dt="2024-10-07T16:24:05.772" v="590" actId="26606"/>
          <ac:spMkLst>
            <pc:docMk/>
            <pc:sldMk cId="2009355949" sldId="262"/>
            <ac:spMk id="3" creationId="{75C69B5E-7990-25EA-B44D-73DBD4C67B85}"/>
          </ac:spMkLst>
        </pc:spChg>
        <pc:picChg chg="add del mod">
          <ac:chgData name="Deepika Cherukuri" userId="a0004b265469d9b3" providerId="LiveId" clId="{B173F038-1200-4979-B5AB-A1298F8C97D0}" dt="2024-10-07T16:23:59.110" v="585" actId="478"/>
          <ac:picMkLst>
            <pc:docMk/>
            <pc:sldMk cId="2009355949" sldId="262"/>
            <ac:picMk id="5" creationId="{D0BD95B3-7E51-C713-0602-5EBC96029EE4}"/>
          </ac:picMkLst>
        </pc:picChg>
        <pc:picChg chg="add mod">
          <ac:chgData name="Deepika Cherukuri" userId="a0004b265469d9b3" providerId="LiveId" clId="{B173F038-1200-4979-B5AB-A1298F8C97D0}" dt="2024-10-07T16:24:13.782" v="592" actId="14100"/>
          <ac:picMkLst>
            <pc:docMk/>
            <pc:sldMk cId="2009355949" sldId="262"/>
            <ac:picMk id="7" creationId="{8C7A7D96-B66F-D152-A2B1-2A325ECF1667}"/>
          </ac:picMkLst>
        </pc:picChg>
      </pc:sldChg>
      <pc:sldChg chg="modSp new mod">
        <pc:chgData name="Deepika Cherukuri" userId="a0004b265469d9b3" providerId="LiveId" clId="{B173F038-1200-4979-B5AB-A1298F8C97D0}" dt="2024-10-08T20:53:55.570" v="691" actId="20577"/>
        <pc:sldMkLst>
          <pc:docMk/>
          <pc:sldMk cId="2091472439" sldId="263"/>
        </pc:sldMkLst>
        <pc:spChg chg="mod">
          <ac:chgData name="Deepika Cherukuri" userId="a0004b265469d9b3" providerId="LiveId" clId="{B173F038-1200-4979-B5AB-A1298F8C97D0}" dt="2024-10-07T04:58:38.085" v="45"/>
          <ac:spMkLst>
            <pc:docMk/>
            <pc:sldMk cId="2091472439" sldId="263"/>
            <ac:spMk id="2" creationId="{9FF2A320-62E9-1DF3-9B55-1E51DFCA6156}"/>
          </ac:spMkLst>
        </pc:spChg>
        <pc:spChg chg="mod">
          <ac:chgData name="Deepika Cherukuri" userId="a0004b265469d9b3" providerId="LiveId" clId="{B173F038-1200-4979-B5AB-A1298F8C97D0}" dt="2024-10-08T20:53:55.570" v="691" actId="20577"/>
          <ac:spMkLst>
            <pc:docMk/>
            <pc:sldMk cId="2091472439" sldId="263"/>
            <ac:spMk id="3" creationId="{BC45B57F-1209-B1A0-0FBD-8C5E8E75611B}"/>
          </ac:spMkLst>
        </pc:spChg>
      </pc:sldChg>
      <pc:sldChg chg="addSp delSp modSp new mod setBg">
        <pc:chgData name="Deepika Cherukuri" userId="a0004b265469d9b3" providerId="LiveId" clId="{B173F038-1200-4979-B5AB-A1298F8C97D0}" dt="2024-10-07T15:49:07.509" v="401" actId="255"/>
        <pc:sldMkLst>
          <pc:docMk/>
          <pc:sldMk cId="4213396781" sldId="264"/>
        </pc:sldMkLst>
        <pc:spChg chg="mod">
          <ac:chgData name="Deepika Cherukuri" userId="a0004b265469d9b3" providerId="LiveId" clId="{B173F038-1200-4979-B5AB-A1298F8C97D0}" dt="2024-10-07T15:37:08.226" v="309" actId="26606"/>
          <ac:spMkLst>
            <pc:docMk/>
            <pc:sldMk cId="4213396781" sldId="264"/>
            <ac:spMk id="2" creationId="{AD4427BF-0ADE-22C1-51F2-76A0AD1E9A39}"/>
          </ac:spMkLst>
        </pc:spChg>
        <pc:spChg chg="del">
          <ac:chgData name="Deepika Cherukuri" userId="a0004b265469d9b3" providerId="LiveId" clId="{B173F038-1200-4979-B5AB-A1298F8C97D0}" dt="2024-10-07T14:21:33.363" v="95"/>
          <ac:spMkLst>
            <pc:docMk/>
            <pc:sldMk cId="4213396781" sldId="264"/>
            <ac:spMk id="3" creationId="{8C0D1B67-C835-2235-C000-6500EF9739FC}"/>
          </ac:spMkLst>
        </pc:spChg>
        <pc:spChg chg="add mod">
          <ac:chgData name="Deepika Cherukuri" userId="a0004b265469d9b3" providerId="LiveId" clId="{B173F038-1200-4979-B5AB-A1298F8C97D0}" dt="2024-10-07T15:49:07.509" v="401" actId="255"/>
          <ac:spMkLst>
            <pc:docMk/>
            <pc:sldMk cId="4213396781" sldId="264"/>
            <ac:spMk id="7" creationId="{8F86B8B0-BEB7-5085-36C0-AAE21B28C46F}"/>
          </ac:spMkLst>
        </pc:spChg>
        <pc:spChg chg="add mod">
          <ac:chgData name="Deepika Cherukuri" userId="a0004b265469d9b3" providerId="LiveId" clId="{B173F038-1200-4979-B5AB-A1298F8C97D0}" dt="2024-10-07T15:44:38.124" v="362" actId="14100"/>
          <ac:spMkLst>
            <pc:docMk/>
            <pc:sldMk cId="4213396781" sldId="264"/>
            <ac:spMk id="15" creationId="{BA40697B-C027-625B-AA12-BA5B9F786E40}"/>
          </ac:spMkLst>
        </pc:spChg>
        <pc:spChg chg="add mod">
          <ac:chgData name="Deepika Cherukuri" userId="a0004b265469d9b3" providerId="LiveId" clId="{B173F038-1200-4979-B5AB-A1298F8C97D0}" dt="2024-10-07T15:46:55.182" v="396" actId="207"/>
          <ac:spMkLst>
            <pc:docMk/>
            <pc:sldMk cId="4213396781" sldId="264"/>
            <ac:spMk id="17" creationId="{0BCA66AD-949C-36F0-DFD9-A0D50C57720E}"/>
          </ac:spMkLst>
        </pc:spChg>
        <pc:spChg chg="add">
          <ac:chgData name="Deepika Cherukuri" userId="a0004b265469d9b3" providerId="LiveId" clId="{B173F038-1200-4979-B5AB-A1298F8C97D0}" dt="2024-10-07T15:37:08.226" v="309" actId="26606"/>
          <ac:spMkLst>
            <pc:docMk/>
            <pc:sldMk cId="4213396781" sldId="264"/>
            <ac:spMk id="18" creationId="{A7B1ABBE-2A7C-4B61-9A16-C0D68A9CC0F7}"/>
          </ac:spMkLst>
        </pc:spChg>
        <pc:spChg chg="add mod">
          <ac:chgData name="Deepika Cherukuri" userId="a0004b265469d9b3" providerId="LiveId" clId="{B173F038-1200-4979-B5AB-A1298F8C97D0}" dt="2024-10-07T15:47:21.896" v="398" actId="207"/>
          <ac:spMkLst>
            <pc:docMk/>
            <pc:sldMk cId="4213396781" sldId="264"/>
            <ac:spMk id="19" creationId="{987AA564-8F4C-75FF-9FFD-EDD8A03F99B9}"/>
          </ac:spMkLst>
        </pc:spChg>
        <pc:spChg chg="add">
          <ac:chgData name="Deepika Cherukuri" userId="a0004b265469d9b3" providerId="LiveId" clId="{B173F038-1200-4979-B5AB-A1298F8C97D0}" dt="2024-10-07T15:37:08.226" v="309" actId="26606"/>
          <ac:spMkLst>
            <pc:docMk/>
            <pc:sldMk cId="4213396781" sldId="264"/>
            <ac:spMk id="22" creationId="{DA3DAD4C-9AC1-4D5C-A1D8-7CE15AD5DA10}"/>
          </ac:spMkLst>
        </pc:spChg>
        <pc:picChg chg="add del mod">
          <ac:chgData name="Deepika Cherukuri" userId="a0004b265469d9b3" providerId="LiveId" clId="{B173F038-1200-4979-B5AB-A1298F8C97D0}" dt="2024-10-07T14:29:51.503" v="261" actId="478"/>
          <ac:picMkLst>
            <pc:docMk/>
            <pc:sldMk cId="4213396781" sldId="264"/>
            <ac:picMk id="5" creationId="{EAC86168-3DE9-AD6D-A570-7679A855C953}"/>
          </ac:picMkLst>
        </pc:picChg>
        <pc:picChg chg="add mod ord">
          <ac:chgData name="Deepika Cherukuri" userId="a0004b265469d9b3" providerId="LiveId" clId="{B173F038-1200-4979-B5AB-A1298F8C97D0}" dt="2024-10-07T15:47:40.716" v="400" actId="14100"/>
          <ac:picMkLst>
            <pc:docMk/>
            <pc:sldMk cId="4213396781" sldId="264"/>
            <ac:picMk id="9" creationId="{F5FFA1B9-EB40-8652-AB6C-6F53444F7674}"/>
          </ac:picMkLst>
        </pc:picChg>
        <pc:picChg chg="add mod">
          <ac:chgData name="Deepika Cherukuri" userId="a0004b265469d9b3" providerId="LiveId" clId="{B173F038-1200-4979-B5AB-A1298F8C97D0}" dt="2024-10-07T15:42:37.115" v="328" actId="14100"/>
          <ac:picMkLst>
            <pc:docMk/>
            <pc:sldMk cId="4213396781" sldId="264"/>
            <ac:picMk id="11" creationId="{9B4E2BA2-5ABF-823D-563B-3CCF9BCA9659}"/>
          </ac:picMkLst>
        </pc:picChg>
        <pc:picChg chg="add mod">
          <ac:chgData name="Deepika Cherukuri" userId="a0004b265469d9b3" providerId="LiveId" clId="{B173F038-1200-4979-B5AB-A1298F8C97D0}" dt="2024-10-07T15:44:58.267" v="364" actId="1076"/>
          <ac:picMkLst>
            <pc:docMk/>
            <pc:sldMk cId="4213396781" sldId="264"/>
            <ac:picMk id="13" creationId="{F316F377-7C17-916B-9FF9-807E3F2B96C5}"/>
          </ac:picMkLst>
        </pc:picChg>
        <pc:picChg chg="add del mod">
          <ac:chgData name="Deepika Cherukuri" userId="a0004b265469d9b3" providerId="LiveId" clId="{B173F038-1200-4979-B5AB-A1298F8C97D0}" dt="2024-10-07T15:41:47.642" v="323" actId="478"/>
          <ac:picMkLst>
            <pc:docMk/>
            <pc:sldMk cId="4213396781" sldId="264"/>
            <ac:picMk id="14" creationId="{AD2EC10C-0104-C01F-3C4C-EC04961E963C}"/>
          </ac:picMkLst>
        </pc:picChg>
        <pc:picChg chg="add">
          <ac:chgData name="Deepika Cherukuri" userId="a0004b265469d9b3" providerId="LiveId" clId="{B173F038-1200-4979-B5AB-A1298F8C97D0}" dt="2024-10-07T15:37:08.226" v="309" actId="26606"/>
          <ac:picMkLst>
            <pc:docMk/>
            <pc:sldMk cId="4213396781" sldId="264"/>
            <ac:picMk id="20" creationId="{ED628F65-33CE-4216-8D8E-9B0CE8B989EA}"/>
          </ac:picMkLst>
        </pc:picChg>
      </pc:sldChg>
      <pc:sldChg chg="modSp new mod">
        <pc:chgData name="Deepika Cherukuri" userId="a0004b265469d9b3" providerId="LiveId" clId="{B173F038-1200-4979-B5AB-A1298F8C97D0}" dt="2024-10-07T16:08:59.049" v="440" actId="255"/>
        <pc:sldMkLst>
          <pc:docMk/>
          <pc:sldMk cId="2161271763" sldId="265"/>
        </pc:sldMkLst>
        <pc:spChg chg="mod">
          <ac:chgData name="Deepika Cherukuri" userId="a0004b265469d9b3" providerId="LiveId" clId="{B173F038-1200-4979-B5AB-A1298F8C97D0}" dt="2024-10-07T15:34:14.370" v="284"/>
          <ac:spMkLst>
            <pc:docMk/>
            <pc:sldMk cId="2161271763" sldId="265"/>
            <ac:spMk id="2" creationId="{39B9649B-209A-550B-515C-FBA8F2010C8F}"/>
          </ac:spMkLst>
        </pc:spChg>
        <pc:spChg chg="mod">
          <ac:chgData name="Deepika Cherukuri" userId="a0004b265469d9b3" providerId="LiveId" clId="{B173F038-1200-4979-B5AB-A1298F8C97D0}" dt="2024-10-07T16:08:59.049" v="440" actId="255"/>
          <ac:spMkLst>
            <pc:docMk/>
            <pc:sldMk cId="2161271763" sldId="265"/>
            <ac:spMk id="3" creationId="{14B36E32-444A-7373-04A8-35A8AD4C25A4}"/>
          </ac:spMkLst>
        </pc:spChg>
      </pc:sldChg>
      <pc:sldChg chg="addSp delSp modSp new mod setBg">
        <pc:chgData name="Deepika Cherukuri" userId="a0004b265469d9b3" providerId="LiveId" clId="{B173F038-1200-4979-B5AB-A1298F8C97D0}" dt="2024-10-07T16:20:32.218" v="578" actId="14100"/>
        <pc:sldMkLst>
          <pc:docMk/>
          <pc:sldMk cId="675225467" sldId="266"/>
        </pc:sldMkLst>
        <pc:spChg chg="mod">
          <ac:chgData name="Deepika Cherukuri" userId="a0004b265469d9b3" providerId="LiveId" clId="{B173F038-1200-4979-B5AB-A1298F8C97D0}" dt="2024-10-07T16:17:57.382" v="567" actId="26606"/>
          <ac:spMkLst>
            <pc:docMk/>
            <pc:sldMk cId="675225467" sldId="266"/>
            <ac:spMk id="2" creationId="{79D07A3F-B764-A396-C479-7016D4BB6956}"/>
          </ac:spMkLst>
        </pc:spChg>
        <pc:spChg chg="mod">
          <ac:chgData name="Deepika Cherukuri" userId="a0004b265469d9b3" providerId="LiveId" clId="{B173F038-1200-4979-B5AB-A1298F8C97D0}" dt="2024-10-07T16:19:28.031" v="572" actId="14100"/>
          <ac:spMkLst>
            <pc:docMk/>
            <pc:sldMk cId="675225467" sldId="266"/>
            <ac:spMk id="3" creationId="{2E8EDEDF-2278-A75E-30AC-2D378CAA1802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12" creationId="{A84BFD65-1682-4E88-891C-F92715A2633D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16" creationId="{EACA0639-5171-4920-A6E2-7D772E14BEFE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18" creationId="{890BD437-03A3-43BF-8B06-7D8DFB46A900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20" creationId="{1067637D-FD10-4AAE-9294-B38B6372FE47}"/>
          </ac:spMkLst>
        </pc:spChg>
        <pc:spChg chg="add del">
          <ac:chgData name="Deepika Cherukuri" userId="a0004b265469d9b3" providerId="LiveId" clId="{B173F038-1200-4979-B5AB-A1298F8C97D0}" dt="2024-10-07T16:17:54.427" v="565" actId="26606"/>
          <ac:spMkLst>
            <pc:docMk/>
            <pc:sldMk cId="675225467" sldId="266"/>
            <ac:spMk id="22" creationId="{A7759B06-A3ED-47D4-8CD7-FF068277CCA6}"/>
          </ac:spMkLst>
        </pc:spChg>
        <pc:spChg chg="add del">
          <ac:chgData name="Deepika Cherukuri" userId="a0004b265469d9b3" providerId="LiveId" clId="{B173F038-1200-4979-B5AB-A1298F8C97D0}" dt="2024-10-07T16:17:54.427" v="565" actId="26606"/>
          <ac:spMkLst>
            <pc:docMk/>
            <pc:sldMk cId="675225467" sldId="266"/>
            <ac:spMk id="24" creationId="{7183F3E8-5B76-4210-B693-CB19330BB3FA}"/>
          </ac:spMkLst>
        </pc:spChg>
        <pc:spChg chg="add del">
          <ac:chgData name="Deepika Cherukuri" userId="a0004b265469d9b3" providerId="LiveId" clId="{B173F038-1200-4979-B5AB-A1298F8C97D0}" dt="2024-10-07T16:17:53.426" v="563" actId="26606"/>
          <ac:spMkLst>
            <pc:docMk/>
            <pc:sldMk cId="675225467" sldId="266"/>
            <ac:spMk id="29" creationId="{A7759B06-A3ED-47D4-8CD7-FF068277CCA6}"/>
          </ac:spMkLst>
        </pc:spChg>
        <pc:spChg chg="add del">
          <ac:chgData name="Deepika Cherukuri" userId="a0004b265469d9b3" providerId="LiveId" clId="{B173F038-1200-4979-B5AB-A1298F8C97D0}" dt="2024-10-07T16:17:53.426" v="563" actId="26606"/>
          <ac:spMkLst>
            <pc:docMk/>
            <pc:sldMk cId="675225467" sldId="266"/>
            <ac:spMk id="33" creationId="{7183F3E8-5B76-4210-B693-CB19330BB3FA}"/>
          </ac:spMkLst>
        </pc:spChg>
        <pc:picChg chg="add mod ord">
          <ac:chgData name="Deepika Cherukuri" userId="a0004b265469d9b3" providerId="LiveId" clId="{B173F038-1200-4979-B5AB-A1298F8C97D0}" dt="2024-10-07T16:20:32.218" v="578" actId="14100"/>
          <ac:picMkLst>
            <pc:docMk/>
            <pc:sldMk cId="675225467" sldId="266"/>
            <ac:picMk id="5" creationId="{CC4541E3-C103-3D01-8B3A-C7CD3E825653}"/>
          </ac:picMkLst>
        </pc:picChg>
        <pc:picChg chg="add del mod ord">
          <ac:chgData name="Deepika Cherukuri" userId="a0004b265469d9b3" providerId="LiveId" clId="{B173F038-1200-4979-B5AB-A1298F8C97D0}" dt="2024-10-07T16:20:23.776" v="576" actId="478"/>
          <ac:picMkLst>
            <pc:docMk/>
            <pc:sldMk cId="675225467" sldId="266"/>
            <ac:picMk id="7" creationId="{055D2CFB-D566-6C74-C567-6B89F8EF60FE}"/>
          </ac:picMkLst>
        </pc:picChg>
        <pc:picChg chg="add del">
          <ac:chgData name="Deepika Cherukuri" userId="a0004b265469d9b3" providerId="LiveId" clId="{B173F038-1200-4979-B5AB-A1298F8C97D0}" dt="2024-10-07T16:17:39.011" v="557" actId="26606"/>
          <ac:picMkLst>
            <pc:docMk/>
            <pc:sldMk cId="675225467" sldId="266"/>
            <ac:picMk id="14" creationId="{C4F9E4A3-BB3B-498A-8A24-AFC0D0E6EDCF}"/>
          </ac:picMkLst>
        </pc:picChg>
        <pc:picChg chg="add del">
          <ac:chgData name="Deepika Cherukuri" userId="a0004b265469d9b3" providerId="LiveId" clId="{B173F038-1200-4979-B5AB-A1298F8C97D0}" dt="2024-10-07T16:17:54.427" v="565" actId="26606"/>
          <ac:picMkLst>
            <pc:docMk/>
            <pc:sldMk cId="675225467" sldId="266"/>
            <ac:picMk id="23" creationId="{5E67025B-C374-417F-8D28-E056A1FE2A00}"/>
          </ac:picMkLst>
        </pc:picChg>
        <pc:picChg chg="add del">
          <ac:chgData name="Deepika Cherukuri" userId="a0004b265469d9b3" providerId="LiveId" clId="{B173F038-1200-4979-B5AB-A1298F8C97D0}" dt="2024-10-07T16:17:53.426" v="563" actId="26606"/>
          <ac:picMkLst>
            <pc:docMk/>
            <pc:sldMk cId="675225467" sldId="266"/>
            <ac:picMk id="31" creationId="{5E67025B-C374-417F-8D28-E056A1FE2A00}"/>
          </ac:picMkLst>
        </pc:picChg>
      </pc:sldChg>
    </pc:docChg>
  </pc:docChgLst>
  <pc:docChgLst>
    <pc:chgData name="Deepika Cherukuri" userId="a0004b265469d9b3" providerId="LiveId" clId="{97B4BCD9-6DDA-40CF-B2E6-19DAEFD37334}"/>
    <pc:docChg chg="undo custSel addSld delSld modSld">
      <pc:chgData name="Deepika Cherukuri" userId="a0004b265469d9b3" providerId="LiveId" clId="{97B4BCD9-6DDA-40CF-B2E6-19DAEFD37334}" dt="2024-11-07T22:49:40.919" v="516" actId="14100"/>
      <pc:docMkLst>
        <pc:docMk/>
      </pc:docMkLst>
      <pc:sldChg chg="addSp modSp mod">
        <pc:chgData name="Deepika Cherukuri" userId="a0004b265469d9b3" providerId="LiveId" clId="{97B4BCD9-6DDA-40CF-B2E6-19DAEFD37334}" dt="2024-11-07T22:34:34.564" v="455" actId="14100"/>
        <pc:sldMkLst>
          <pc:docMk/>
          <pc:sldMk cId="2403057749" sldId="256"/>
        </pc:sldMkLst>
        <pc:spChg chg="add mod">
          <ac:chgData name="Deepika Cherukuri" userId="a0004b265469d9b3" providerId="LiveId" clId="{97B4BCD9-6DDA-40CF-B2E6-19DAEFD37334}" dt="2024-11-07T22:34:34.564" v="455" actId="14100"/>
          <ac:spMkLst>
            <pc:docMk/>
            <pc:sldMk cId="2403057749" sldId="256"/>
            <ac:spMk id="3" creationId="{C8045B68-AE2D-DBE8-061E-F8FD678F9C5B}"/>
          </ac:spMkLst>
        </pc:spChg>
      </pc:sldChg>
      <pc:sldChg chg="addSp delSp modSp mod setBg delDesignElem">
        <pc:chgData name="Deepika Cherukuri" userId="a0004b265469d9b3" providerId="LiveId" clId="{97B4BCD9-6DDA-40CF-B2E6-19DAEFD37334}" dt="2024-11-07T22:49:40.919" v="516" actId="14100"/>
        <pc:sldMkLst>
          <pc:docMk/>
          <pc:sldMk cId="4213396781" sldId="264"/>
        </pc:sldMkLst>
        <pc:spChg chg="mod">
          <ac:chgData name="Deepika Cherukuri" userId="a0004b265469d9b3" providerId="LiveId" clId="{97B4BCD9-6DDA-40CF-B2E6-19DAEFD37334}" dt="2024-11-07T22:48:01.138" v="509" actId="1076"/>
          <ac:spMkLst>
            <pc:docMk/>
            <pc:sldMk cId="4213396781" sldId="264"/>
            <ac:spMk id="2" creationId="{AD4427BF-0ADE-22C1-51F2-76A0AD1E9A39}"/>
          </ac:spMkLst>
        </pc:spChg>
        <pc:spChg chg="mod">
          <ac:chgData name="Deepika Cherukuri" userId="a0004b265469d9b3" providerId="LiveId" clId="{97B4BCD9-6DDA-40CF-B2E6-19DAEFD37334}" dt="2024-11-07T22:38:48.476" v="457" actId="1076"/>
          <ac:spMkLst>
            <pc:docMk/>
            <pc:sldMk cId="4213396781" sldId="264"/>
            <ac:spMk id="7" creationId="{8F86B8B0-BEB7-5085-36C0-AAE21B28C46F}"/>
          </ac:spMkLst>
        </pc:spChg>
        <pc:spChg chg="mod">
          <ac:chgData name="Deepika Cherukuri" userId="a0004b265469d9b3" providerId="LiveId" clId="{97B4BCD9-6DDA-40CF-B2E6-19DAEFD37334}" dt="2024-11-07T22:49:40.919" v="516" actId="14100"/>
          <ac:spMkLst>
            <pc:docMk/>
            <pc:sldMk cId="4213396781" sldId="264"/>
            <ac:spMk id="15" creationId="{BA40697B-C027-625B-AA12-BA5B9F786E40}"/>
          </ac:spMkLst>
        </pc:spChg>
        <pc:spChg chg="mod">
          <ac:chgData name="Deepika Cherukuri" userId="a0004b265469d9b3" providerId="LiveId" clId="{97B4BCD9-6DDA-40CF-B2E6-19DAEFD37334}" dt="2024-11-07T22:47:10.291" v="504" actId="207"/>
          <ac:spMkLst>
            <pc:docMk/>
            <pc:sldMk cId="4213396781" sldId="264"/>
            <ac:spMk id="17" creationId="{0BCA66AD-949C-36F0-DFD9-A0D50C57720E}"/>
          </ac:spMkLst>
        </pc:spChg>
        <pc:spChg chg="del">
          <ac:chgData name="Deepika Cherukuri" userId="a0004b265469d9b3" providerId="LiveId" clId="{97B4BCD9-6DDA-40CF-B2E6-19DAEFD37334}" dt="2024-11-07T22:39:24.411" v="460"/>
          <ac:spMkLst>
            <pc:docMk/>
            <pc:sldMk cId="4213396781" sldId="264"/>
            <ac:spMk id="18" creationId="{A7B1ABBE-2A7C-4B61-9A16-C0D68A9CC0F7}"/>
          </ac:spMkLst>
        </pc:spChg>
        <pc:spChg chg="mod">
          <ac:chgData name="Deepika Cherukuri" userId="a0004b265469d9b3" providerId="LiveId" clId="{97B4BCD9-6DDA-40CF-B2E6-19DAEFD37334}" dt="2024-11-07T22:48:17.157" v="511" actId="1076"/>
          <ac:spMkLst>
            <pc:docMk/>
            <pc:sldMk cId="4213396781" sldId="264"/>
            <ac:spMk id="19" creationId="{987AA564-8F4C-75FF-9FFD-EDD8A03F99B9}"/>
          </ac:spMkLst>
        </pc:spChg>
        <pc:spChg chg="del">
          <ac:chgData name="Deepika Cherukuri" userId="a0004b265469d9b3" providerId="LiveId" clId="{97B4BCD9-6DDA-40CF-B2E6-19DAEFD37334}" dt="2024-11-07T22:39:24.411" v="460"/>
          <ac:spMkLst>
            <pc:docMk/>
            <pc:sldMk cId="4213396781" sldId="264"/>
            <ac:spMk id="22" creationId="{DA3DAD4C-9AC1-4D5C-A1D8-7CE15AD5DA10}"/>
          </ac:spMkLst>
        </pc:spChg>
        <pc:picChg chg="add del mod">
          <ac:chgData name="Deepika Cherukuri" userId="a0004b265469d9b3" providerId="LiveId" clId="{97B4BCD9-6DDA-40CF-B2E6-19DAEFD37334}" dt="2024-11-07T22:48:21.039" v="512" actId="1076"/>
          <ac:picMkLst>
            <pc:docMk/>
            <pc:sldMk cId="4213396781" sldId="264"/>
            <ac:picMk id="9" creationId="{F5FFA1B9-EB40-8652-AB6C-6F53444F7674}"/>
          </ac:picMkLst>
        </pc:picChg>
        <pc:picChg chg="add del mod">
          <ac:chgData name="Deepika Cherukuri" userId="a0004b265469d9b3" providerId="LiveId" clId="{97B4BCD9-6DDA-40CF-B2E6-19DAEFD37334}" dt="2024-11-07T22:48:49.699" v="513" actId="1076"/>
          <ac:picMkLst>
            <pc:docMk/>
            <pc:sldMk cId="4213396781" sldId="264"/>
            <ac:picMk id="11" creationId="{9B4E2BA2-5ABF-823D-563B-3CCF9BCA9659}"/>
          </ac:picMkLst>
        </pc:picChg>
        <pc:picChg chg="add del mod">
          <ac:chgData name="Deepika Cherukuri" userId="a0004b265469d9b3" providerId="LiveId" clId="{97B4BCD9-6DDA-40CF-B2E6-19DAEFD37334}" dt="2024-11-07T22:47:29.300" v="507" actId="1076"/>
          <ac:picMkLst>
            <pc:docMk/>
            <pc:sldMk cId="4213396781" sldId="264"/>
            <ac:picMk id="13" creationId="{F316F377-7C17-916B-9FF9-807E3F2B96C5}"/>
          </ac:picMkLst>
        </pc:picChg>
        <pc:picChg chg="del">
          <ac:chgData name="Deepika Cherukuri" userId="a0004b265469d9b3" providerId="LiveId" clId="{97B4BCD9-6DDA-40CF-B2E6-19DAEFD37334}" dt="2024-11-07T22:39:24.411" v="460"/>
          <ac:picMkLst>
            <pc:docMk/>
            <pc:sldMk cId="4213396781" sldId="264"/>
            <ac:picMk id="20" creationId="{ED628F65-33CE-4216-8D8E-9B0CE8B989EA}"/>
          </ac:picMkLst>
        </pc:picChg>
      </pc:sldChg>
      <pc:sldChg chg="addSp delSp modSp new mod setBg">
        <pc:chgData name="Deepika Cherukuri" userId="a0004b265469d9b3" providerId="LiveId" clId="{97B4BCD9-6DDA-40CF-B2E6-19DAEFD37334}" dt="2024-11-07T22:26:20.562" v="434" actId="20577"/>
        <pc:sldMkLst>
          <pc:docMk/>
          <pc:sldMk cId="754007403" sldId="267"/>
        </pc:sldMkLst>
        <pc:spChg chg="mod">
          <ac:chgData name="Deepika Cherukuri" userId="a0004b265469d9b3" providerId="LiveId" clId="{97B4BCD9-6DDA-40CF-B2E6-19DAEFD37334}" dt="2024-11-07T22:26:20.562" v="434" actId="20577"/>
          <ac:spMkLst>
            <pc:docMk/>
            <pc:sldMk cId="754007403" sldId="267"/>
            <ac:spMk id="2" creationId="{470DA624-0EEA-415B-064D-7DD46572F0EE}"/>
          </ac:spMkLst>
        </pc:spChg>
        <pc:spChg chg="del">
          <ac:chgData name="Deepika Cherukuri" userId="a0004b265469d9b3" providerId="LiveId" clId="{97B4BCD9-6DDA-40CF-B2E6-19DAEFD37334}" dt="2024-11-07T21:53:32.504" v="70" actId="22"/>
          <ac:spMkLst>
            <pc:docMk/>
            <pc:sldMk cId="754007403" sldId="267"/>
            <ac:spMk id="3" creationId="{6C5C377D-4CA5-1D68-45E7-EB1B6102B6E6}"/>
          </ac:spMkLst>
        </pc:spChg>
        <pc:spChg chg="add del mod">
          <ac:chgData name="Deepika Cherukuri" userId="a0004b265469d9b3" providerId="LiveId" clId="{97B4BCD9-6DDA-40CF-B2E6-19DAEFD37334}" dt="2024-11-07T21:55:13.265" v="76" actId="22"/>
          <ac:spMkLst>
            <pc:docMk/>
            <pc:sldMk cId="754007403" sldId="267"/>
            <ac:spMk id="7" creationId="{D4A752DE-BA29-8857-8051-B76E0E04F60A}"/>
          </ac:spMkLst>
        </pc:spChg>
        <pc:spChg chg="add mod">
          <ac:chgData name="Deepika Cherukuri" userId="a0004b265469d9b3" providerId="LiveId" clId="{97B4BCD9-6DDA-40CF-B2E6-19DAEFD37334}" dt="2024-11-07T22:25:50.446" v="424" actId="20577"/>
          <ac:spMkLst>
            <pc:docMk/>
            <pc:sldMk cId="754007403" sldId="267"/>
            <ac:spMk id="15" creationId="{69236A2A-1EE2-9FFF-927C-9A2C8F8D1270}"/>
          </ac:spMkLst>
        </pc:spChg>
        <pc:picChg chg="add del mod ord">
          <ac:chgData name="Deepika Cherukuri" userId="a0004b265469d9b3" providerId="LiveId" clId="{97B4BCD9-6DDA-40CF-B2E6-19DAEFD37334}" dt="2024-11-07T21:54:09.677" v="75" actId="478"/>
          <ac:picMkLst>
            <pc:docMk/>
            <pc:sldMk cId="754007403" sldId="267"/>
            <ac:picMk id="5" creationId="{2F112205-2EFC-D4F5-8AF2-08F89A631409}"/>
          </ac:picMkLst>
        </pc:picChg>
        <pc:picChg chg="add mod ord">
          <ac:chgData name="Deepika Cherukuri" userId="a0004b265469d9b3" providerId="LiveId" clId="{97B4BCD9-6DDA-40CF-B2E6-19DAEFD37334}" dt="2024-11-07T22:04:17.564" v="97" actId="27614"/>
          <ac:picMkLst>
            <pc:docMk/>
            <pc:sldMk cId="754007403" sldId="267"/>
            <ac:picMk id="9" creationId="{9444012C-6B65-33B1-E74C-C6F17BDB7150}"/>
          </ac:picMkLst>
        </pc:picChg>
        <pc:picChg chg="add del mod">
          <ac:chgData name="Deepika Cherukuri" userId="a0004b265469d9b3" providerId="LiveId" clId="{97B4BCD9-6DDA-40CF-B2E6-19DAEFD37334}" dt="2024-11-07T21:56:26.691" v="79" actId="478"/>
          <ac:picMkLst>
            <pc:docMk/>
            <pc:sldMk cId="754007403" sldId="267"/>
            <ac:picMk id="10" creationId="{2590442F-E258-87E0-D231-E0A97CC94A47}"/>
          </ac:picMkLst>
        </pc:picChg>
        <pc:picChg chg="add mod modCrop">
          <ac:chgData name="Deepika Cherukuri" userId="a0004b265469d9b3" providerId="LiveId" clId="{97B4BCD9-6DDA-40CF-B2E6-19DAEFD37334}" dt="2024-11-07T22:04:11.375" v="95" actId="26606"/>
          <ac:picMkLst>
            <pc:docMk/>
            <pc:sldMk cId="754007403" sldId="267"/>
            <ac:picMk id="11" creationId="{6B0250F2-600F-45F5-C30B-54CED82924B0}"/>
          </ac:picMkLst>
        </pc:picChg>
      </pc:sldChg>
      <pc:sldChg chg="addSp delSp modSp new mod">
        <pc:chgData name="Deepika Cherukuri" userId="a0004b265469d9b3" providerId="LiveId" clId="{97B4BCD9-6DDA-40CF-B2E6-19DAEFD37334}" dt="2024-11-07T22:25:06.725" v="399" actId="20577"/>
        <pc:sldMkLst>
          <pc:docMk/>
          <pc:sldMk cId="350727046" sldId="268"/>
        </pc:sldMkLst>
        <pc:spChg chg="mod">
          <ac:chgData name="Deepika Cherukuri" userId="a0004b265469d9b3" providerId="LiveId" clId="{97B4BCD9-6DDA-40CF-B2E6-19DAEFD37334}" dt="2024-11-07T22:10:44.746" v="203" actId="20577"/>
          <ac:spMkLst>
            <pc:docMk/>
            <pc:sldMk cId="350727046" sldId="268"/>
            <ac:spMk id="2" creationId="{CBC192BF-A1CC-B88C-0C49-8D33C70EA5E2}"/>
          </ac:spMkLst>
        </pc:spChg>
        <pc:spChg chg="del">
          <ac:chgData name="Deepika Cherukuri" userId="a0004b265469d9b3" providerId="LiveId" clId="{97B4BCD9-6DDA-40CF-B2E6-19DAEFD37334}" dt="2024-11-07T21:59:00.170" v="80"/>
          <ac:spMkLst>
            <pc:docMk/>
            <pc:sldMk cId="350727046" sldId="268"/>
            <ac:spMk id="3" creationId="{16E77EB7-987F-C375-DCBA-8A895F32B157}"/>
          </ac:spMkLst>
        </pc:spChg>
        <pc:spChg chg="add del mod">
          <ac:chgData name="Deepika Cherukuri" userId="a0004b265469d9b3" providerId="LiveId" clId="{97B4BCD9-6DDA-40CF-B2E6-19DAEFD37334}" dt="2024-11-07T22:12:38.500" v="207" actId="21"/>
          <ac:spMkLst>
            <pc:docMk/>
            <pc:sldMk cId="350727046" sldId="268"/>
            <ac:spMk id="5" creationId="{B8B149B8-AC9B-692D-6400-D9DB42F7066A}"/>
          </ac:spMkLst>
        </pc:spChg>
        <pc:spChg chg="add mod">
          <ac:chgData name="Deepika Cherukuri" userId="a0004b265469d9b3" providerId="LiveId" clId="{97B4BCD9-6DDA-40CF-B2E6-19DAEFD37334}" dt="2024-11-07T22:25:06.725" v="399" actId="20577"/>
          <ac:spMkLst>
            <pc:docMk/>
            <pc:sldMk cId="350727046" sldId="268"/>
            <ac:spMk id="6" creationId="{53C5A37C-5B4F-C8A7-6366-4160F3106370}"/>
          </ac:spMkLst>
        </pc:spChg>
        <pc:picChg chg="add mod">
          <ac:chgData name="Deepika Cherukuri" userId="a0004b265469d9b3" providerId="LiveId" clId="{97B4BCD9-6DDA-40CF-B2E6-19DAEFD37334}" dt="2024-11-07T22:11:51.480" v="205" actId="14100"/>
          <ac:picMkLst>
            <pc:docMk/>
            <pc:sldMk cId="350727046" sldId="268"/>
            <ac:picMk id="4" creationId="{42CB0236-9FB0-DF44-B97E-36378C09E5A5}"/>
          </ac:picMkLst>
        </pc:picChg>
      </pc:sldChg>
      <pc:sldChg chg="addSp delSp modSp new add del mod setBg">
        <pc:chgData name="Deepika Cherukuri" userId="a0004b265469d9b3" providerId="LiveId" clId="{97B4BCD9-6DDA-40CF-B2E6-19DAEFD37334}" dt="2024-11-07T22:44:23.411" v="502" actId="2696"/>
        <pc:sldMkLst>
          <pc:docMk/>
          <pc:sldMk cId="1447520933" sldId="269"/>
        </pc:sldMkLst>
        <pc:spChg chg="mod">
          <ac:chgData name="Deepika Cherukuri" userId="a0004b265469d9b3" providerId="LiveId" clId="{97B4BCD9-6DDA-40CF-B2E6-19DAEFD37334}" dt="2024-11-07T22:44:08.284" v="499"/>
          <ac:spMkLst>
            <pc:docMk/>
            <pc:sldMk cId="1447520933" sldId="269"/>
            <ac:spMk id="2" creationId="{E8698FE8-04FF-5DB5-F999-0C74CC1C7CDD}"/>
          </ac:spMkLst>
        </pc:spChg>
        <pc:spChg chg="add del">
          <ac:chgData name="Deepika Cherukuri" userId="a0004b265469d9b3" providerId="LiveId" clId="{97B4BCD9-6DDA-40CF-B2E6-19DAEFD37334}" dt="2024-11-07T22:44:08.027" v="492"/>
          <ac:spMkLst>
            <pc:docMk/>
            <pc:sldMk cId="1447520933" sldId="269"/>
            <ac:spMk id="3" creationId="{25451E8D-86AE-15BA-DEA1-A18078CA82FC}"/>
          </ac:spMkLst>
        </pc:spChg>
        <pc:spChg chg="add del mod">
          <ac:chgData name="Deepika Cherukuri" userId="a0004b265469d9b3" providerId="LiveId" clId="{97B4BCD9-6DDA-40CF-B2E6-19DAEFD37334}" dt="2024-11-07T22:44:07.986" v="491" actId="26606"/>
          <ac:spMkLst>
            <pc:docMk/>
            <pc:sldMk cId="1447520933" sldId="269"/>
            <ac:spMk id="15" creationId="{215A0965-A7D8-B0D3-F7B9-99C4B47E77B1}"/>
          </ac:spMkLst>
        </pc:spChg>
        <pc:picChg chg="add mod ord">
          <ac:chgData name="Deepika Cherukuri" userId="a0004b265469d9b3" providerId="LiveId" clId="{97B4BCD9-6DDA-40CF-B2E6-19DAEFD37334}" dt="2024-11-07T22:44:07.735" v="485" actId="26606"/>
          <ac:picMkLst>
            <pc:docMk/>
            <pc:sldMk cId="1447520933" sldId="269"/>
            <ac:picMk id="4" creationId="{9E0C8C29-0B99-BFE4-6F91-D9CCEF9B9D3F}"/>
          </ac:picMkLst>
        </pc:picChg>
        <pc:picChg chg="add mod">
          <ac:chgData name="Deepika Cherukuri" userId="a0004b265469d9b3" providerId="LiveId" clId="{97B4BCD9-6DDA-40CF-B2E6-19DAEFD37334}" dt="2024-11-07T22:44:07.735" v="485" actId="26606"/>
          <ac:picMkLst>
            <pc:docMk/>
            <pc:sldMk cId="1447520933" sldId="269"/>
            <ac:picMk id="5" creationId="{C2596F20-587C-A87C-12C2-CBC85392737F}"/>
          </ac:picMkLst>
        </pc:picChg>
        <pc:picChg chg="add mod">
          <ac:chgData name="Deepika Cherukuri" userId="a0004b265469d9b3" providerId="LiveId" clId="{97B4BCD9-6DDA-40CF-B2E6-19DAEFD37334}" dt="2024-11-07T22:44:08.027" v="492"/>
          <ac:picMkLst>
            <pc:docMk/>
            <pc:sldMk cId="1447520933" sldId="269"/>
            <ac:picMk id="11" creationId="{9B4E2BA2-5ABF-823D-563B-3CCF9BCA96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00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3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6339-739D-4743-AF21-8170F087B45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0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6384-6314-7422-6627-1A005CBE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48080"/>
            <a:ext cx="9814560" cy="335418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Recognition of Harmful Phytoplankton from Microscopic Images using Deep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45B68-AE2D-DBE8-061E-F8FD678F9C5B}"/>
              </a:ext>
            </a:extLst>
          </p:cNvPr>
          <p:cNvSpPr txBox="1"/>
          <p:nvPr/>
        </p:nvSpPr>
        <p:spPr>
          <a:xfrm>
            <a:off x="1000125" y="4502261"/>
            <a:ext cx="10906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+mj-lt"/>
              </a:rPr>
              <a:t>Authors:</a:t>
            </a:r>
            <a:br>
              <a:rPr lang="en-US" sz="2000" b="0" i="0" dirty="0">
                <a:effectLst/>
                <a:latin typeface="+mj-lt"/>
              </a:rPr>
            </a:br>
            <a:r>
              <a:rPr lang="en-US" sz="2000" b="0" i="0" dirty="0" err="1">
                <a:effectLst/>
                <a:latin typeface="+mj-lt"/>
              </a:rPr>
              <a:t>Rohaifa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Khaldi</a:t>
            </a:r>
            <a:br>
              <a:rPr lang="en-US" sz="2000" b="0" i="0" dirty="0">
                <a:effectLst/>
                <a:latin typeface="Google Sans"/>
              </a:rPr>
            </a:br>
            <a:r>
              <a:rPr lang="en-US" sz="2000" dirty="0"/>
              <a:t>Dept. of Computer Science and Artificial Intelligence, </a:t>
            </a:r>
            <a:r>
              <a:rPr lang="en-US" sz="2000" dirty="0" err="1"/>
              <a:t>DaSCI</a:t>
            </a:r>
            <a:r>
              <a:rPr lang="en-US" sz="2000" dirty="0"/>
              <a:t>, University of Granada, 18071 Granada, Spain </a:t>
            </a:r>
          </a:p>
          <a:p>
            <a:r>
              <a:rPr lang="en-US" sz="2000" b="0" i="0" dirty="0" err="1">
                <a:effectLst/>
                <a:latin typeface="+mj-lt"/>
              </a:rPr>
              <a:t>Aymane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Khaldi</a:t>
            </a:r>
            <a:endParaRPr lang="en-US" sz="2000" dirty="0">
              <a:latin typeface="+mj-lt"/>
            </a:endParaRPr>
          </a:p>
          <a:p>
            <a:r>
              <a:rPr lang="en-US" sz="2000" dirty="0"/>
              <a:t>School of Science and Engineering, Al </a:t>
            </a:r>
            <a:r>
              <a:rPr lang="en-US" sz="2000" dirty="0" err="1"/>
              <a:t>Akhawayn</a:t>
            </a:r>
            <a:r>
              <a:rPr lang="en-US" sz="2000" dirty="0"/>
              <a:t> University, </a:t>
            </a:r>
            <a:r>
              <a:rPr lang="en-US" sz="2000" dirty="0" err="1"/>
              <a:t>Ifrane</a:t>
            </a:r>
            <a:r>
              <a:rPr lang="en-US" sz="2000" dirty="0"/>
              <a:t>, Morocco</a:t>
            </a:r>
          </a:p>
        </p:txBody>
      </p:sp>
    </p:spTree>
    <p:extLst>
      <p:ext uri="{BB962C8B-B14F-4D97-AF65-F5344CB8AC3E}">
        <p14:creationId xmlns:p14="http://schemas.microsoft.com/office/powerpoint/2010/main" val="240305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640-8A17-0ABA-70E0-B9BAA631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9B5E-7990-25EA-B44D-73DBD4C6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The ResNet-50 model, using the fine-tuning approach, achieved the highest accuracy of 96.97%. However, it struggled to distinguish between four phytoplankton species with similar morphological features. While the system provides a valuable tool for automating species identification and reducing manual effort, expanding the dataset to include a broader range of harmful phytoplankton is recommended. This would enhance the system's generalization and improve its effectiveness in water quality monitoring.</a:t>
            </a:r>
          </a:p>
        </p:txBody>
      </p:sp>
      <p:pic>
        <p:nvPicPr>
          <p:cNvPr id="7" name="Picture 6" descr="A chart of different phytoplanktons&#10;&#10;Description automatically generated">
            <a:extLst>
              <a:ext uri="{FF2B5EF4-FFF2-40B4-BE49-F238E27FC236}">
                <a16:creationId xmlns:a16="http://schemas.microsoft.com/office/drawing/2014/main" id="{8C7A7D96-B66F-D152-A2B1-2A325ECF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67" y="2176627"/>
            <a:ext cx="4329686" cy="37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A624-0EEA-415B-064D-7DD4657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SiMULATION</a:t>
            </a:r>
            <a:r>
              <a:rPr lang="en-US" dirty="0"/>
              <a:t> Results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236A2A-1EE2-9FFF-927C-9A2C8F8D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>
            <a:normAutofit/>
          </a:bodyPr>
          <a:lstStyle/>
          <a:p>
            <a:r>
              <a:rPr lang="en-US" sz="2000" dirty="0"/>
              <a:t>The best performance was achieved by ResNet-50 with the fine-tuning approach, yielding an accuracy of 93.94%.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Used batch size of 8, learning rate as 1e-5 for </a:t>
            </a:r>
            <a:r>
              <a:rPr lang="en-US" sz="2000" dirty="0" err="1"/>
              <a:t>adam</a:t>
            </a:r>
            <a:r>
              <a:rPr lang="en-US" sz="2000" dirty="0"/>
              <a:t> optimizer and reduced the epochs to 50.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B0250F2-600F-45F5-C30B-54CED8292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25" b="-1"/>
          <a:stretch/>
        </p:blipFill>
        <p:spPr bwMode="auto">
          <a:xfrm>
            <a:off x="7291754" y="2229566"/>
            <a:ext cx="4085492" cy="19202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44012C-6B65-33B1-E74C-C6F17BDB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2" r="58933" b="1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92BF-A1CC-B88C-0C49-8D33C70E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CB0236-9FB0-DF44-B97E-36378C09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81" t="12651" r="23718"/>
          <a:stretch/>
        </p:blipFill>
        <p:spPr bwMode="auto">
          <a:xfrm>
            <a:off x="5788324" y="1926506"/>
            <a:ext cx="5717875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A37C-5B4F-C8A7-6366-4160F3106370}"/>
              </a:ext>
            </a:extLst>
          </p:cNvPr>
          <p:cNvSpPr txBox="1"/>
          <p:nvPr/>
        </p:nvSpPr>
        <p:spPr>
          <a:xfrm>
            <a:off x="577968" y="1794293"/>
            <a:ext cx="50292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has achieved 90 – 100% of accuracy for all the phytoplankton microscopic images  except for Anabaena, </a:t>
            </a:r>
            <a:r>
              <a:rPr lang="en-US" sz="2000" dirty="0" err="1"/>
              <a:t>Nodularia</a:t>
            </a:r>
            <a:r>
              <a:rPr lang="en-US" sz="2000" dirty="0"/>
              <a:t>, Nostoc and Oscillatoria.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models has difficulty in  distinguishing between four phytoplankton types with similar morphological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5072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A320-62E9-1DF3-9B55-1E51DFCA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B57F-1209-B1A0-0FBD-8C5E8E75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4836"/>
            <a:ext cx="10820400" cy="50245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[1] Figueroa, J., Rivas-Villar, D., </a:t>
            </a:r>
            <a:r>
              <a:rPr lang="en-US" dirty="0" err="1"/>
              <a:t>Rouco</a:t>
            </a:r>
            <a:r>
              <a:rPr lang="en-US" dirty="0"/>
              <a:t>, J., &amp; Novo, J. (2024). Phytoplankton detection and </a:t>
            </a:r>
            <a:r>
              <a:rPr lang="en-US" dirty="0" err="1"/>
              <a:t>recognitionin</a:t>
            </a:r>
            <a:r>
              <a:rPr lang="en-US" dirty="0"/>
              <a:t> freshwater digital microscopy images using deep learning object detectors. </a:t>
            </a:r>
            <a:r>
              <a:rPr lang="en-US" dirty="0" err="1"/>
              <a:t>Heliyon</a:t>
            </a:r>
            <a:r>
              <a:rPr lang="en-US" dirty="0"/>
              <a:t>, 10.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[2] </a:t>
            </a:r>
            <a:r>
              <a:rPr lang="en-US" dirty="0" err="1"/>
              <a:t>Kyathanahally</a:t>
            </a:r>
            <a:r>
              <a:rPr lang="en-US" dirty="0"/>
              <a:t>, S. P., Hardeman, T., Merz, E., </a:t>
            </a:r>
            <a:r>
              <a:rPr lang="en-US" dirty="0" err="1"/>
              <a:t>Bulas</a:t>
            </a:r>
            <a:r>
              <a:rPr lang="en-US" dirty="0"/>
              <a:t>, T., Reyes, M., Isles, P., </a:t>
            </a:r>
            <a:r>
              <a:rPr lang="en-US" dirty="0" err="1"/>
              <a:t>Pomati</a:t>
            </a:r>
            <a:r>
              <a:rPr lang="en-US" dirty="0"/>
              <a:t>, F., &amp; </a:t>
            </a:r>
            <a:r>
              <a:rPr lang="en-US" dirty="0" err="1"/>
              <a:t>Baity</a:t>
            </a:r>
            <a:r>
              <a:rPr lang="en-US" dirty="0"/>
              <a:t>-Jesi, M.(2021). Deep learning classification of lake zooplankton. Frontiers in microbiology, 12 , 746297.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[3[ </a:t>
            </a:r>
            <a:r>
              <a:rPr lang="en-US" dirty="0" err="1"/>
              <a:t>Lumini</a:t>
            </a:r>
            <a:r>
              <a:rPr lang="en-US" dirty="0"/>
              <a:t>, A., &amp; </a:t>
            </a:r>
            <a:r>
              <a:rPr lang="en-US" dirty="0" err="1"/>
              <a:t>Nanni</a:t>
            </a:r>
            <a:r>
              <a:rPr lang="en-US" dirty="0"/>
              <a:t>, L. (2019). Deep learning and transfer learning features for plankton classification. Ecological informatics, 51 , 33–43.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[4] </a:t>
            </a:r>
            <a:r>
              <a:rPr lang="en-US" dirty="0" err="1"/>
              <a:t>Paerl</a:t>
            </a:r>
            <a:r>
              <a:rPr lang="en-US" dirty="0"/>
              <a:t>, H. W., Fulton III, R. S., </a:t>
            </a:r>
            <a:r>
              <a:rPr lang="en-US" dirty="0" err="1"/>
              <a:t>Moisander</a:t>
            </a:r>
            <a:r>
              <a:rPr lang="en-US" dirty="0"/>
              <a:t>, P. H., &amp; Dyble, J. (2001). Harmful freshwater algal blooms, with an emphasis on cyanobacteria. </a:t>
            </a:r>
            <a:r>
              <a:rPr lang="en-US" dirty="0" err="1"/>
              <a:t>TheScientificWorldJournal</a:t>
            </a:r>
            <a:r>
              <a:rPr lang="en-US" dirty="0"/>
              <a:t>, 1 , 76–113.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[5] </a:t>
            </a:r>
            <a:r>
              <a:rPr lang="en-US" dirty="0" err="1"/>
              <a:t>Rachman</a:t>
            </a:r>
            <a:r>
              <a:rPr lang="en-US" dirty="0"/>
              <a:t>, A., </a:t>
            </a:r>
            <a:r>
              <a:rPr lang="en-US" dirty="0" err="1"/>
              <a:t>Suwarno</a:t>
            </a:r>
            <a:r>
              <a:rPr lang="en-US" dirty="0"/>
              <a:t>, A. S., &amp; </a:t>
            </a:r>
            <a:r>
              <a:rPr lang="en-US" dirty="0" err="1"/>
              <a:t>Nurdjaman</a:t>
            </a:r>
            <a:r>
              <a:rPr lang="en-US" dirty="0"/>
              <a:t>, S. (2022). Application of deep (machine) learning for phytoplankton identification using microscopy images. In 7th International Conference on Biological Science (ICBS 2021) (pp. 213–224). Atlantis Press.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[6] Suthers, I. M., Richardson, A. J., &amp; Rissik, D. (2019). The importance of plankton. Plankton: a guide to their ecology and monitoring for water quality, (pp. 1–13).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[7] Yang, M., Wang, W., Gao, Q., Zhao, C., Li, C., Yang, X., Li, J., Li, X., Cui, J., Zhang, L. et al. (2023).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[8] Automatic identification of harmful algae based on multiple convolutional neural networks and transfer learning. Environmental Science and Pollution Research, 30 , 15311–15324.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[9] Zhao, F., Lin, F., &amp; </a:t>
            </a:r>
            <a:r>
              <a:rPr lang="en-US" dirty="0" err="1"/>
              <a:t>Seah</a:t>
            </a:r>
            <a:r>
              <a:rPr lang="en-US" dirty="0"/>
              <a:t>, H. S. (2010). Binary sipper plankton image classification using random subspace. Neurocomputing, 73 , 1853–1860.</a:t>
            </a:r>
          </a:p>
        </p:txBody>
      </p:sp>
    </p:spTree>
    <p:extLst>
      <p:ext uri="{BB962C8B-B14F-4D97-AF65-F5344CB8AC3E}">
        <p14:creationId xmlns:p14="http://schemas.microsoft.com/office/powerpoint/2010/main" val="20914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25E2-FB7D-B3FC-8537-08F10320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88CF-FACA-5A74-F655-B28CBA8F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Monitoring plankton is crucial for maintaining aquatic ecosystems, regulating the global climate, and ensuring environmental protection.</a:t>
            </a:r>
          </a:p>
          <a:p>
            <a:r>
              <a:rPr lang="en-US" sz="2600" dirty="0"/>
              <a:t>We need an accurate and efficient automated system to monitor plankton distribution, particularly harmful phytoplankton.</a:t>
            </a:r>
          </a:p>
          <a:p>
            <a:r>
              <a:rPr lang="en-US" sz="2600" dirty="0"/>
              <a:t>Automated systems using deep learning can improve this process of classifying harmful phytoplankton by providing rapid, scalable, and more reliable solutions.</a:t>
            </a:r>
          </a:p>
        </p:txBody>
      </p:sp>
    </p:spTree>
    <p:extLst>
      <p:ext uri="{BB962C8B-B14F-4D97-AF65-F5344CB8AC3E}">
        <p14:creationId xmlns:p14="http://schemas.microsoft.com/office/powerpoint/2010/main" val="335296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731-889A-4FB5-C565-57FF5613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67D3-0EB8-C15B-3CD1-E2102625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Plankton is crucial for producing around 90% of Earth's oxygen, but its decline threatens ocean ecosystems, while excessive growth can release harmful toxins. Certain phytoplankton species rapidly proliferate under abnormal water conditions, causing harmful algal blooms.</a:t>
            </a:r>
          </a:p>
          <a:p>
            <a:r>
              <a:rPr lang="en-US" dirty="0"/>
              <a:t>Traditional methods for monitoring algae are time-consuming, costly, and often error-prone, requiring highly skilled professionals. These manual methods are prone to errors and may not provide the necessary precision to differentiate harmful phytoplankton species that have similar morphological characteristics.</a:t>
            </a:r>
          </a:p>
          <a:p>
            <a:r>
              <a:rPr lang="en-US" dirty="0"/>
              <a:t>To address this, several studies have applied deep learning and advanced computer vision techniques to automate the identification, counting, and analysis of plankton.</a:t>
            </a:r>
          </a:p>
        </p:txBody>
      </p:sp>
    </p:spTree>
    <p:extLst>
      <p:ext uri="{BB962C8B-B14F-4D97-AF65-F5344CB8AC3E}">
        <p14:creationId xmlns:p14="http://schemas.microsoft.com/office/powerpoint/2010/main" val="920531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2C91-E0D4-A9D4-178E-50391410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E357-2D63-BF86-20F4-2DC4494A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automated system using state-of-the-art Convolutional Neural Networks (CNNs) such as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and </a:t>
            </a:r>
            <a:r>
              <a:rPr lang="en-US" dirty="0" err="1"/>
              <a:t>EfficientNet</a:t>
            </a:r>
            <a:r>
              <a:rPr lang="en-US" dirty="0"/>
              <a:t> for the classification of harmful phytoplankton genera.</a:t>
            </a:r>
          </a:p>
          <a:p>
            <a:r>
              <a:rPr lang="en-US" dirty="0"/>
              <a:t>To evaluate the performance of three transfer learning approaches (linear probing, fine-tuning, and a combined approach) in classifying harmful phytoplankton from microscopic images.</a:t>
            </a:r>
          </a:p>
          <a:p>
            <a:r>
              <a:rPr lang="en-US" dirty="0"/>
              <a:t>To assess the models’ ability to differentiate harmful phytoplankton species, particularly those with similar morphological features.</a:t>
            </a:r>
          </a:p>
          <a:p>
            <a:r>
              <a:rPr lang="en-US" dirty="0"/>
              <a:t>To identify the most effective CNN model and transfer learning approach for the accurate classification of harmful phytoplankton species.</a:t>
            </a:r>
          </a:p>
        </p:txBody>
      </p:sp>
    </p:spTree>
    <p:extLst>
      <p:ext uri="{BB962C8B-B14F-4D97-AF65-F5344CB8AC3E}">
        <p14:creationId xmlns:p14="http://schemas.microsoft.com/office/powerpoint/2010/main" val="352735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645-D0BB-7204-D258-8C622E86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2BABDE4B-F443-6FFD-0878-85D76B5E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57401"/>
            <a:ext cx="6536268" cy="4161285"/>
          </a:xfrm>
        </p:spPr>
        <p:txBody>
          <a:bodyPr>
            <a:noAutofit/>
          </a:bodyPr>
          <a:lstStyle/>
          <a:p>
            <a:r>
              <a:rPr lang="en-US" sz="2400" dirty="0"/>
              <a:t>Utilized a publicly available dataset of phytoplankton (Yang et al. 2023). This dataset includes eleven common harmful phytoplankton genera, encompassing a total of 1650 images, both original and augmented as shown in figure.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dataset was partitioned into three subsets: (1) training data, (2) validation data, and (3) test data.</a:t>
            </a:r>
          </a:p>
        </p:txBody>
      </p:sp>
      <p:pic>
        <p:nvPicPr>
          <p:cNvPr id="16" name="Content Placeholder 15" descr="A collage of different types of microscopic organisms&#10;&#10;Description automatically generated">
            <a:extLst>
              <a:ext uri="{FF2B5EF4-FFF2-40B4-BE49-F238E27FC236}">
                <a16:creationId xmlns:a16="http://schemas.microsoft.com/office/drawing/2014/main" id="{57065893-F5B9-B979-5803-7158C892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4" y="2161310"/>
            <a:ext cx="4162523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27BF-0ADE-22C1-51F2-76A0AD1E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332" y="304985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86B8B0-BEB7-5085-36C0-AAE21B28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43" y="1732342"/>
            <a:ext cx="4753466" cy="4024125"/>
          </a:xfrm>
        </p:spPr>
        <p:txBody>
          <a:bodyPr>
            <a:normAutofit/>
          </a:bodyPr>
          <a:lstStyle/>
          <a:p>
            <a:r>
              <a:rPr lang="en-US" sz="2400" dirty="0"/>
              <a:t>Developed an automatic phytoplankton recognition system using transfer learning and explored three approaches: Linear Probing, Fine-Tuning, and a Combined Approach.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Diagram of a diagram of a learning process&#10;&#10;Description automatically generated">
            <a:extLst>
              <a:ext uri="{FF2B5EF4-FFF2-40B4-BE49-F238E27FC236}">
                <a16:creationId xmlns:a16="http://schemas.microsoft.com/office/drawing/2014/main" id="{9B4E2BA2-5ABF-823D-563B-3CCF9BCA9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32" y="1503641"/>
            <a:ext cx="2263674" cy="2019731"/>
          </a:xfrm>
          <a:prstGeom prst="rect">
            <a:avLst/>
          </a:prstGeom>
        </p:spPr>
      </p:pic>
      <p:pic>
        <p:nvPicPr>
          <p:cNvPr id="13" name="Picture 12" descr="Diagram of a diagram of a learning process&#10;&#10;Description automatically generated">
            <a:extLst>
              <a:ext uri="{FF2B5EF4-FFF2-40B4-BE49-F238E27FC236}">
                <a16:creationId xmlns:a16="http://schemas.microsoft.com/office/drawing/2014/main" id="{F316F377-7C17-916B-9FF9-807E3F2B9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74" y="3801688"/>
            <a:ext cx="2249709" cy="1942053"/>
          </a:xfrm>
          <a:prstGeom prst="rect">
            <a:avLst/>
          </a:prstGeom>
        </p:spPr>
      </p:pic>
      <p:pic>
        <p:nvPicPr>
          <p:cNvPr id="9" name="Picture 8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F5FFA1B9-EB40-8652-AB6C-6F53444F7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3224" y="2320602"/>
            <a:ext cx="2690982" cy="3251199"/>
          </a:xfrm>
          <a:prstGeom prst="rect">
            <a:avLst/>
          </a:prstGeom>
        </p:spPr>
      </p:pic>
      <p:sp>
        <p:nvSpPr>
          <p:cNvPr id="15" name="TextBox 14" descr="Learning approach using linear probing&#10;">
            <a:extLst>
              <a:ext uri="{FF2B5EF4-FFF2-40B4-BE49-F238E27FC236}">
                <a16:creationId xmlns:a16="http://schemas.microsoft.com/office/drawing/2014/main" id="{BA40697B-C027-625B-AA12-BA5B9F786E40}"/>
              </a:ext>
            </a:extLst>
          </p:cNvPr>
          <p:cNvSpPr txBox="1"/>
          <p:nvPr/>
        </p:nvSpPr>
        <p:spPr>
          <a:xfrm>
            <a:off x="6345808" y="3535823"/>
            <a:ext cx="2517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Learning approach using linear probing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A66AD-949C-36F0-DFD9-A0D50C57720E}"/>
              </a:ext>
            </a:extLst>
          </p:cNvPr>
          <p:cNvSpPr txBox="1"/>
          <p:nvPr/>
        </p:nvSpPr>
        <p:spPr>
          <a:xfrm>
            <a:off x="6312509" y="5757444"/>
            <a:ext cx="23695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Learning approach utilizing Fine-Tuning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AA564-8F4C-75FF-9FFD-EDD8A03F99B9}"/>
              </a:ext>
            </a:extLst>
          </p:cNvPr>
          <p:cNvSpPr txBox="1"/>
          <p:nvPr/>
        </p:nvSpPr>
        <p:spPr>
          <a:xfrm>
            <a:off x="8939530" y="5571801"/>
            <a:ext cx="236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Learning approach that integrates both linear probing and fine-tuning</a:t>
            </a:r>
          </a:p>
        </p:txBody>
      </p:sp>
    </p:spTree>
    <p:extLst>
      <p:ext uri="{BB962C8B-B14F-4D97-AF65-F5344CB8AC3E}">
        <p14:creationId xmlns:p14="http://schemas.microsoft.com/office/powerpoint/2010/main" val="421339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649B-209A-550B-515C-FBA8F20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6E32-444A-7373-04A8-35A8AD4C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Tested different CNN backbones, batch sizes, and learning rates, with all models pretrained on ImageNet and optimized using Adam. The classifier heads were adapted for a multiclass classification task involving eleven phytoplankton classes.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evaluate the model's performance, we used three metrics: precision to measure classification accuracy, recall to assess how well the model retrieved instances, and accuracy to evaluate overall correct classifications.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2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72F7-EC8F-A409-6E3B-58FF0F2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1935-527E-F621-0142-C86062C3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5674"/>
            <a:ext cx="5816600" cy="4473012"/>
          </a:xfrm>
        </p:spPr>
        <p:txBody>
          <a:bodyPr>
            <a:normAutofit/>
          </a:bodyPr>
          <a:lstStyle/>
          <a:p>
            <a:r>
              <a:rPr lang="en-US" sz="2400" dirty="0"/>
              <a:t>The ResNet-50 model achieved optimal validation accuracy (95.3%) using a batch size of 8 images with the combined transfer learning strategy as shown in figure.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highest performance, with an accuracy of 95.97%, was obtained using the fine-tuning approach with an initial learning rate of 0.0001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5ADF2426-BD41-CB26-6C3C-AD4B8F5D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16708"/>
            <a:ext cx="4521200" cy="29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7A3F-B764-A396-C479-7016D4BB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DEDF-2278-A75E-30AC-2D378CAA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9564"/>
            <a:ext cx="10820400" cy="4399121"/>
          </a:xfrm>
        </p:spPr>
        <p:txBody>
          <a:bodyPr/>
          <a:lstStyle/>
          <a:p>
            <a:r>
              <a:rPr lang="en-US" dirty="0"/>
              <a:t>The test results for various CNN backbones trained using the fine-tuning approach with a batch size of 8 images and an initial learning rate of 0.0001. The best performance was achieved by ResNet-50, which attained an accuracy of 96.97%, a precision of 96.99%, a recall of 96.97%, and a training 4 time of 18.51 minutes are shown in table.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41E3-C103-3D01-8B3A-C7CD3E82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59" y="3643204"/>
            <a:ext cx="4565186" cy="28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54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1177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Google Sans</vt:lpstr>
      <vt:lpstr>Vapor Trail</vt:lpstr>
      <vt:lpstr>  Recognition of Harmful Phytoplankton from Microscopic Images using Deep Learning</vt:lpstr>
      <vt:lpstr>Motivation</vt:lpstr>
      <vt:lpstr>Problem statement</vt:lpstr>
      <vt:lpstr>Objectives</vt:lpstr>
      <vt:lpstr>Contributions</vt:lpstr>
      <vt:lpstr>Contributions</vt:lpstr>
      <vt:lpstr>Contributions</vt:lpstr>
      <vt:lpstr>Results</vt:lpstr>
      <vt:lpstr>Results</vt:lpstr>
      <vt:lpstr>Critical Analysis</vt:lpstr>
      <vt:lpstr>SiMULATION Results</vt:lpstr>
      <vt:lpstr>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Cherukuri</dc:creator>
  <cp:lastModifiedBy>Deepika Cherukuri</cp:lastModifiedBy>
  <cp:revision>1</cp:revision>
  <dcterms:created xsi:type="dcterms:W3CDTF">2024-10-07T01:18:13Z</dcterms:created>
  <dcterms:modified xsi:type="dcterms:W3CDTF">2024-11-07T22:49:44Z</dcterms:modified>
</cp:coreProperties>
</file>