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2" r:id="rId6"/>
    <p:sldId id="265" r:id="rId7"/>
    <p:sldId id="266" r:id="rId8"/>
    <p:sldId id="268" r:id="rId9"/>
    <p:sldId id="269" r:id="rId10"/>
    <p:sldId id="270" r:id="rId11"/>
    <p:sldId id="25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21" y="291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2.xml"/><Relationship Id="rId11" Type="http://schemas.openxmlformats.org/officeDocument/2006/relationships/image" Target="../media/image2.png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何明峰</a:t>
            </a:r>
            <a:r>
              <a:rPr lang="en-US" altLang="zh-CN" dirty="0"/>
              <a:t> </a:t>
            </a:r>
            <a:r>
              <a:rPr lang="zh-CN" altLang="en-US" dirty="0"/>
              <a:t>高能物理研究所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0">
                  <a:solidFill>
                    <a:srgbClr val="FF0000"/>
                  </a:solidFill>
                </a:rPr>
                <a:t>自动写诗</a:t>
              </a:r>
              <a:endParaRPr lang="zh-CN" altLang="en-US" sz="800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5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0905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473598" y="1796266"/>
            <a:ext cx="4988997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实验概述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473597" y="262069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实验方案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473597" y="344512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实验总结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9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99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bldLvl="0" animBg="1"/>
      <p:bldP spid="22" grpId="0" animBg="1"/>
      <p:bldP spid="23" grpId="0" bldLvl="0" animBg="1"/>
      <p:bldP spid="24" grpId="0" animBg="1"/>
      <p:bldP spid="25" grpId="0" bldLvl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任务：使用LSTM完成自动写诗任务。</a:t>
            </a:r>
            <a:endParaRPr lang="zh-CN" altLang="en-US"/>
          </a:p>
          <a:p>
            <a:r>
              <a:rPr lang="zh-CN" altLang="en-US"/>
              <a:t>数据集：chinese-poetry 数据集。</a:t>
            </a:r>
            <a:endParaRPr lang="zh-CN" altLang="en-US"/>
          </a:p>
          <a:p>
            <a:pPr lvl="1"/>
            <a:r>
              <a:rPr lang="zh-CN" altLang="en-US"/>
              <a:t>其中收集了唐诗、宋词等几十万首。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框架：</a:t>
            </a:r>
            <a:r>
              <a:rPr lang="en-US" altLang="zh-CN">
                <a:solidFill>
                  <a:schemeClr val="tx1"/>
                </a:solidFill>
              </a:rPr>
              <a:t>Pytorch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/>
              <a:t>训练参数：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损失函数：交叉熵</a:t>
            </a:r>
            <a:endParaRPr lang="zh-CN" altLang="en-US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学习率：</a:t>
            </a:r>
            <a:r>
              <a:rPr lang="en-US" altLang="zh-CN" sz="2400"/>
              <a:t>0.0003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400"/>
              <a:t>batch_size</a:t>
            </a:r>
            <a:r>
              <a:rPr lang="zh-CN" altLang="en-US" sz="2400"/>
              <a:t>：</a:t>
            </a:r>
            <a:r>
              <a:rPr lang="en-US" altLang="zh-CN" sz="2400"/>
              <a:t>32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/>
              <a:t>优化器：</a:t>
            </a:r>
            <a:r>
              <a:rPr lang="en-US" altLang="zh-CN"/>
              <a:t>Adam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第一步，在</a:t>
            </a:r>
            <a:r>
              <a:rPr lang="en-US" altLang="zh-CN"/>
              <a:t>github</a:t>
            </a:r>
            <a:r>
              <a:rPr lang="zh-CN" altLang="en-US"/>
              <a:t>下载chinese-poetry 数据集，并筛选出其中五言与</a:t>
            </a:r>
            <a:r>
              <a:rPr lang="en-US" altLang="zh-CN"/>
              <a:t>7</a:t>
            </a:r>
            <a:r>
              <a:rPr lang="zh-CN" altLang="en-US"/>
              <a:t>言唐诗。其中的古诗都是以</a:t>
            </a:r>
            <a:r>
              <a:rPr lang="en-US" altLang="zh-CN"/>
              <a:t>json</a:t>
            </a:r>
            <a:r>
              <a:rPr lang="zh-CN" altLang="en-US"/>
              <a:t>格式保存。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68805" y="2493645"/>
            <a:ext cx="3806190" cy="3683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08800" y="2493645"/>
            <a:ext cx="3614420" cy="3515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第二步，使用</a:t>
            </a:r>
            <a:r>
              <a:rPr lang="en-US" altLang="zh-CN"/>
              <a:t>word2vec</a:t>
            </a:r>
            <a:r>
              <a:rPr lang="zh-CN" altLang="en-US"/>
              <a:t>训练词向量模型（本模型使用）。也可以先自定义词表再使用</a:t>
            </a:r>
            <a:r>
              <a:rPr lang="en-US" altLang="zh-CN"/>
              <a:t>Embedding</a:t>
            </a:r>
            <a:r>
              <a:rPr lang="zh-CN" altLang="en-US"/>
              <a:t>模块</a:t>
            </a:r>
            <a:r>
              <a:rPr lang="en-US" altLang="zh-CN"/>
              <a:t>(transformer</a:t>
            </a:r>
            <a:r>
              <a:rPr lang="zh-CN" altLang="en-US"/>
              <a:t>机器翻译中使用的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第三步，创建数据集。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假设每首故事</a:t>
            </a:r>
            <a:r>
              <a:rPr lang="en-US" altLang="zh-CN"/>
              <a:t>n</a:t>
            </a:r>
            <a:r>
              <a:rPr lang="zh-CN" altLang="en-US"/>
              <a:t>个字，前</a:t>
            </a:r>
            <a:r>
              <a:rPr lang="en-US" altLang="zh-CN"/>
              <a:t>0~n-1</a:t>
            </a:r>
            <a:r>
              <a:rPr lang="zh-CN" altLang="en-US"/>
              <a:t>个字作为模型的输入，</a:t>
            </a:r>
            <a:r>
              <a:rPr lang="en-US" altLang="zh-CN"/>
              <a:t>1~n</a:t>
            </a:r>
            <a:r>
              <a:rPr lang="zh-CN" altLang="en-US"/>
              <a:t>的字作为模型的</a:t>
            </a:r>
            <a:r>
              <a:rPr lang="en-US" altLang="zh-CN"/>
              <a:t>label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第四步，建立</a:t>
            </a:r>
            <a:r>
              <a:rPr lang="en-US" altLang="zh-CN"/>
              <a:t>LSTM</a:t>
            </a:r>
            <a:r>
              <a:rPr lang="zh-CN" altLang="en-US"/>
              <a:t>模型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加入线性层和</a:t>
            </a:r>
            <a:r>
              <a:rPr lang="en-US" altLang="zh-CN"/>
              <a:t>Dropout</a:t>
            </a:r>
            <a:r>
              <a:rPr lang="zh-CN" altLang="en-US"/>
              <a:t>将</a:t>
            </a:r>
            <a:r>
              <a:rPr lang="en-US" altLang="zh-CN"/>
              <a:t>LSTM</a:t>
            </a:r>
            <a:r>
              <a:rPr lang="zh-CN" altLang="en-US"/>
              <a:t>封装成一个类。线性层用于实现分类。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第五步，定义古诗生成函数。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随机产生一个字作为古诗的第一个字，其余字放入模型依次产生。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第六步，定义训练函数对模型进行训练。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模型结构：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1800"/>
              <a:t>LSTM模型：层数 2，输入维度 100</a:t>
            </a:r>
            <a:endParaRPr lang="zh-CN" altLang="en-US" sz="18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1800"/>
              <a:t>输出维度 词表长度，隐藏层神经元个数 600</a:t>
            </a:r>
            <a:endParaRPr lang="zh-CN" altLang="en-US" sz="18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1800"/>
              <a:t>LSTM层与线性层之间随机失活比例 20%</a:t>
            </a:r>
            <a:endParaRPr lang="zh-CN" altLang="en-US" sz="18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1800"/>
              <a:t>损失函数：交叉熵，优化器：Adam</a:t>
            </a:r>
            <a:endParaRPr lang="zh-CN" altLang="en-US" sz="1800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 sz="1800"/>
              <a:t>学习率：0.0003，训练轮次：24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值下降趋势：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不断下降，但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模型并未完全收敛，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不过训练比较费时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间，于是就停止了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训练。</a:t>
            </a:r>
            <a:endParaRPr lang="en-US" altLang="zh-CN"/>
          </a:p>
        </p:txBody>
      </p:sp>
      <p:pic>
        <p:nvPicPr>
          <p:cNvPr id="10" name="图片 10" descr="%NG]}AK2S75]HZ0JYJAO0{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5485" y="1624330"/>
            <a:ext cx="6337300" cy="4423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/>
              <a:t>结果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刚开始训练时，模型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完全胡乱输出，当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结束训练时，模型的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结果已经是</a:t>
            </a:r>
            <a:r>
              <a:rPr lang="en-US" altLang="zh-CN"/>
              <a:t>7</a:t>
            </a:r>
            <a:r>
              <a:rPr lang="zh-CN" altLang="en-US"/>
              <a:t>言古诗的状态。</a:t>
            </a:r>
            <a:endParaRPr lang="zh-CN" altLang="en-US"/>
          </a:p>
        </p:txBody>
      </p:sp>
      <p:pic>
        <p:nvPicPr>
          <p:cNvPr id="8" name="图片 8" descr="0WLE$F@6V$T5AMBC40`M)U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0" y="1693228"/>
            <a:ext cx="5200650" cy="2524125"/>
          </a:xfrm>
          <a:prstGeom prst="rect">
            <a:avLst/>
          </a:prstGeom>
        </p:spPr>
      </p:pic>
      <p:pic>
        <p:nvPicPr>
          <p:cNvPr id="9" name="图片 9" descr="X8AU396O`{0MUYHOHP2~$`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4341495"/>
            <a:ext cx="5676265" cy="2357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4405" y="2534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刚开始训练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4540" y="5335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结束训练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9.xml><?xml version="1.0" encoding="utf-8"?>
<p:tagLst xmlns:p="http://schemas.openxmlformats.org/presentationml/2006/main">
  <p:tag name="commondata" val="eyJoZGlkIjoiMWJlNTZmZmE0ZWZjZjI4NDNhN2I5ODQ4NTVmZDI5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87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实验概述</vt:lpstr>
      <vt:lpstr>实验方案</vt:lpstr>
      <vt:lpstr>实验方案</vt:lpstr>
      <vt:lpstr>实验方案</vt:lpstr>
      <vt:lpstr>实验结果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30535</cp:lastModifiedBy>
  <cp:revision>21</cp:revision>
  <dcterms:created xsi:type="dcterms:W3CDTF">2018-08-12T03:36:00Z</dcterms:created>
  <dcterms:modified xsi:type="dcterms:W3CDTF">2024-04-21T16:00:17Z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A490F1F954394AC58860EA3A3F93FD52_12</vt:lpwstr>
  </property>
  <property fmtid="{D5CDD505-2E9C-101B-9397-08002B2CF9AE}" pid="3" name="KSOProductBuildVer">
    <vt:lpwstr>2052-12.1.0.16729</vt:lpwstr>
  </property>
</Properties>
</file>