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62" r:id="rId6"/>
    <p:sldId id="265" r:id="rId7"/>
    <p:sldId id="273" r:id="rId8"/>
    <p:sldId id="266" r:id="rId9"/>
    <p:sldId id="272" r:id="rId10"/>
    <p:sldId id="268" r:id="rId11"/>
    <p:sldId id="270" r:id="rId12"/>
    <p:sldId id="259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621" y="291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9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hemeOverride" Target="../theme/themeOverride2.xml"/><Relationship Id="rId11" Type="http://schemas.openxmlformats.org/officeDocument/2006/relationships/image" Target="../media/image2.png"/><Relationship Id="rId10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何明峰</a:t>
            </a:r>
            <a:r>
              <a:rPr lang="en-US" altLang="zh-CN" dirty="0"/>
              <a:t> </a:t>
            </a:r>
            <a:r>
              <a:rPr lang="zh-CN" altLang="en-US" dirty="0"/>
              <a:t>高能物理研究所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>
                  <a:solidFill>
                    <a:srgbClr val="FF0000"/>
                  </a:solidFill>
                </a:rPr>
                <a:t>VIT实现CIFAR10分类</a:t>
              </a:r>
              <a:endParaRPr lang="zh-CN" altLang="en-US" sz="7200">
                <a:solidFill>
                  <a:srgbClr val="FF0000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5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0905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0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0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5473598" y="1796266"/>
            <a:ext cx="4988997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实验概述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5473597" y="262069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实验方案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7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5473597" y="3445127"/>
            <a:ext cx="5280065" cy="5594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8667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实验总结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9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0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pPr defTabSz="866775" fontAlgn="base">
              <a:spcBef>
                <a:spcPct val="0"/>
              </a:spcBef>
              <a:spcAft>
                <a:spcPct val="0"/>
              </a:spcAft>
            </a:pPr>
            <a:endParaRPr lang="zh-CN" altLang="en-US" sz="1705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99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8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bldLvl="0" animBg="1"/>
      <p:bldP spid="22" grpId="0" animBg="1"/>
      <p:bldP spid="23" grpId="0" bldLvl="0" animBg="1"/>
      <p:bldP spid="24" grpId="0" animBg="1"/>
      <p:bldP spid="25" grpId="0" bldLvl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任务：使用VIT完成CAFIR10分类。</a:t>
            </a:r>
            <a:endParaRPr lang="zh-CN" altLang="en-US"/>
          </a:p>
          <a:p>
            <a:r>
              <a:rPr lang="zh-CN" altLang="en-US"/>
              <a:t>数据集：</a:t>
            </a:r>
            <a:r>
              <a:rPr lang="en-US" altLang="zh-CN"/>
              <a:t>CIFAR10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训练集</a:t>
            </a:r>
            <a:r>
              <a:rPr lang="en-US" altLang="zh-CN"/>
              <a:t>5</a:t>
            </a:r>
            <a:r>
              <a:rPr lang="en-US" altLang="zh-CN"/>
              <a:t>0000</a:t>
            </a:r>
            <a:r>
              <a:rPr lang="zh-CN" altLang="en-US"/>
              <a:t>张图片，测试集一万张图片。</a:t>
            </a:r>
            <a:endParaRPr lang="zh-CN" altLang="en-US"/>
          </a:p>
          <a:p>
            <a:pPr lvl="1"/>
            <a:r>
              <a:rPr lang="zh-CN" altLang="en-US"/>
              <a:t>图片为</a:t>
            </a:r>
            <a:r>
              <a:rPr lang="en-US" altLang="zh-CN"/>
              <a:t>RGB</a:t>
            </a:r>
            <a:r>
              <a:rPr lang="zh-CN" altLang="en-US"/>
              <a:t>图，大小为</a:t>
            </a:r>
            <a:r>
              <a:rPr lang="en-US" altLang="zh-CN"/>
              <a:t>3*32*32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框架：</a:t>
            </a:r>
            <a:r>
              <a:rPr lang="en-US" altLang="zh-CN">
                <a:solidFill>
                  <a:schemeClr val="tx1"/>
                </a:solidFill>
              </a:rPr>
              <a:t>Pytorch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/>
              <a:t>训练参数：</a:t>
            </a:r>
            <a:endParaRPr lang="zh-CN" altLang="en-US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/>
              <a:t>损失函数：交叉熵</a:t>
            </a:r>
            <a:endParaRPr lang="zh-CN" altLang="en-US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/>
              <a:t>学习率：</a:t>
            </a:r>
            <a:r>
              <a:rPr lang="en-US" altLang="zh-CN" sz="2400"/>
              <a:t>0.0003</a:t>
            </a:r>
            <a:endParaRPr lang="en-US" altLang="zh-CN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400"/>
              <a:t>batch_size=128</a:t>
            </a:r>
            <a:endParaRPr lang="en-US" altLang="zh-CN" sz="24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/>
              <a:t>优化器：</a:t>
            </a:r>
            <a:r>
              <a:rPr lang="en-US" altLang="zh-CN"/>
              <a:t>Adam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第一步，使用</a:t>
            </a:r>
            <a:r>
              <a:rPr lang="en-US" altLang="zh-CN"/>
              <a:t>torchvision</a:t>
            </a:r>
            <a:r>
              <a:rPr lang="zh-CN" altLang="en-US"/>
              <a:t>下载</a:t>
            </a:r>
            <a:r>
              <a:rPr lang="zh-CN" altLang="en-US">
                <a:sym typeface="+mn-ea"/>
              </a:rPr>
              <a:t>CAFIR10</a:t>
            </a:r>
            <a:r>
              <a:rPr lang="zh-CN" altLang="en-US"/>
              <a:t>数据集。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第二步，加载数据，使用</a:t>
            </a:r>
            <a:r>
              <a:rPr lang="en-US" altLang="zh-CN"/>
              <a:t>cutmix</a:t>
            </a:r>
            <a:r>
              <a:rPr lang="zh-CN" altLang="en-US"/>
              <a:t>算法对数据进行增强并做随机翻转等数据增强操作。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11910" y="3232785"/>
            <a:ext cx="2777490" cy="3271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/>
              <a:t>MIXUP</a:t>
            </a:r>
            <a:r>
              <a:rPr lang="zh-CN" altLang="en-US"/>
              <a:t>相关代码：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93290"/>
            <a:ext cx="6313170" cy="3825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5" y="1624330"/>
            <a:ext cx="4227195" cy="434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第三步，将</a:t>
            </a:r>
            <a:r>
              <a:rPr lang="zh-CN" altLang="en-US">
                <a:sym typeface="+mn-ea"/>
              </a:rPr>
              <a:t>CAFIR10</a:t>
            </a:r>
            <a:r>
              <a:rPr lang="zh-CN" altLang="en-US"/>
              <a:t>数据</a:t>
            </a:r>
            <a:r>
              <a:rPr lang="zh-CN"/>
              <a:t>取</a:t>
            </a:r>
            <a:r>
              <a:rPr lang="en-US" altLang="zh-CN"/>
              <a:t>patch</a:t>
            </a:r>
            <a:r>
              <a:rPr lang="zh-CN" altLang="en-US"/>
              <a:t>并做位置编码与</a:t>
            </a:r>
            <a:r>
              <a:rPr lang="en-US" altLang="zh-CN"/>
              <a:t>Embedding</a:t>
            </a:r>
            <a:r>
              <a:rPr lang="zh-CN" altLang="en-US"/>
              <a:t>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第四步，定义</a:t>
            </a:r>
            <a:r>
              <a:rPr lang="en-US" altLang="zh-CN"/>
              <a:t>VIT</a:t>
            </a:r>
            <a:r>
              <a:rPr lang="zh-CN" altLang="en-US"/>
              <a:t>模型。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/>
              <a:t>VIT</a:t>
            </a:r>
            <a:r>
              <a:rPr lang="zh-CN" altLang="en-US"/>
              <a:t>详细参数如下：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en-US" altLang="zh-CN"/>
              <a:t>Encoder</a:t>
            </a:r>
            <a:r>
              <a:rPr lang="zh-CN" altLang="en-US"/>
              <a:t>数：</a:t>
            </a:r>
            <a:r>
              <a:rPr lang="en-US" altLang="zh-CN"/>
              <a:t>6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词嵌入维度：</a:t>
            </a:r>
            <a:r>
              <a:rPr lang="en-US" altLang="zh-CN"/>
              <a:t>512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隐层维度：</a:t>
            </a:r>
            <a:r>
              <a:rPr lang="en-US" altLang="zh-CN"/>
              <a:t>512</a:t>
            </a:r>
            <a:endParaRPr lang="en-US" altLang="zh-CN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多头数：</a:t>
            </a:r>
            <a:r>
              <a:rPr lang="en-US" altLang="zh-CN"/>
              <a:t>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>Attention</a:t>
            </a:r>
            <a:r>
              <a:rPr lang="zh-CN" altLang="en-US"/>
              <a:t>模块：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41855"/>
            <a:ext cx="5882640" cy="2327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55" y="1715770"/>
            <a:ext cx="6265545" cy="414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第五步，定义准确率函数，对测试数据进行预测。</a:t>
            </a: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/>
              <a:t>第六步，定义训练函数，配置所有的训练参数进行训练。</a:t>
            </a:r>
            <a:endParaRPr lang="zh-CN" altLang="en-US"/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 altLang="en-US"/>
              <a:t>其中</a:t>
            </a:r>
            <a:r>
              <a:rPr lang="en-US" altLang="zh-CN"/>
              <a:t>batch_size</a:t>
            </a:r>
            <a:r>
              <a:rPr lang="zh-CN" altLang="en-US"/>
              <a:t>设置</a:t>
            </a:r>
            <a:r>
              <a:rPr lang="en-US" altLang="zh-CN"/>
              <a:t>128</a:t>
            </a:r>
            <a:r>
              <a:rPr lang="zh-CN" altLang="en-US"/>
              <a:t>，学习率</a:t>
            </a:r>
            <a:r>
              <a:rPr lang="en-US" altLang="zh-CN"/>
              <a:t>0.0003</a:t>
            </a:r>
            <a:r>
              <a:rPr lang="zh-CN" altLang="en-US"/>
              <a:t>，共训练</a:t>
            </a:r>
            <a:r>
              <a:rPr lang="en-US" altLang="zh-CN"/>
              <a:t>400</a:t>
            </a:r>
            <a:r>
              <a:rPr lang="zh-CN" altLang="en-US"/>
              <a:t>轮。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准确率变化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趋势：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epoch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准确率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快速上升，后期缓慢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上升大超过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457200"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5675" y="1692275"/>
            <a:ext cx="6588125" cy="432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  <p:tag name="KSO_WM_DIAGRAM_VIRTUALLY_FRAME" val="{&quot;height&quot;:240.16496062992127,&quot;left&quot;:365.7966929133858,&quot;top&quot;:141.41,&quot;width&quot;:480.9483464566929}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  <p:tag name="KSO_WM_DIAGRAM_VIRTUALLY_FRAME" val="{&quot;height&quot;:240.16496062992127,&quot;left&quot;:365.7966929133858,&quot;top&quot;:141.41,&quot;width&quot;:480.9483464566929}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  <p:tag name="KSO_WM_DIAGRAM_VIRTUALLY_FRAME" val="{&quot;height&quot;:240.16496062992127,&quot;left&quot;:365.7966929133858,&quot;top&quot;:141.41,&quot;width&quot;:480.9483464566929}"/>
</p:tagLst>
</file>

<file path=ppt/tags/tag9.xml><?xml version="1.0" encoding="utf-8"?>
<p:tagLst xmlns:p="http://schemas.openxmlformats.org/presentationml/2006/main">
  <p:tag name="commondata" val="eyJoZGlkIjoiMWJlNTZmZmE0ZWZjZjI4NDNhN2I5ODQ4NTVmZDI5Z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宽屏</PresentationFormat>
  <Paragraphs>79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Impact</vt:lpstr>
      <vt:lpstr>Times New Roman</vt:lpstr>
      <vt:lpstr>Calibri</vt:lpstr>
      <vt:lpstr>Arial Unicode MS</vt:lpstr>
      <vt:lpstr>等线</vt:lpstr>
      <vt:lpstr>Office 主题​​</vt:lpstr>
      <vt:lpstr>PowerPoint 演示文稿</vt:lpstr>
      <vt:lpstr>PowerPoint 演示文稿</vt:lpstr>
      <vt:lpstr>实验概述</vt:lpstr>
      <vt:lpstr>实验方案</vt:lpstr>
      <vt:lpstr>实验方案</vt:lpstr>
      <vt:lpstr>实验方案</vt:lpstr>
      <vt:lpstr>实验方案</vt:lpstr>
      <vt:lpstr>实验方案</vt:lpstr>
      <vt:lpstr>实验结果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断雪残风</cp:lastModifiedBy>
  <cp:revision>22</cp:revision>
  <dcterms:created xsi:type="dcterms:W3CDTF">2018-08-12T03:36:00Z</dcterms:created>
  <dcterms:modified xsi:type="dcterms:W3CDTF">2024-05-03T03:24:14Z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A490F1F954394AC58860EA3A3F93FD52_12</vt:lpwstr>
  </property>
  <property fmtid="{D5CDD505-2E9C-101B-9397-08002B2CF9AE}" pid="3" name="KSOProductBuildVer">
    <vt:lpwstr>2052-12.1.0.16729</vt:lpwstr>
  </property>
</Properties>
</file>