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28803600"/>
  <p:notesSz cx="6858000" cy="9144000"/>
  <p:defaultTextStyle>
    <a:defPPr>
      <a:defRPr lang="zh-CN"/>
    </a:defPPr>
    <a:lvl1pPr marL="0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14646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29291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43937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58583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73229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87874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602520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117166" algn="l" defTabSz="5029291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438" y="-120"/>
      </p:cViewPr>
      <p:guideLst>
        <p:guide orient="horz" pos="9072"/>
        <p:guide pos="16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1" y="8947812"/>
            <a:ext cx="43525440" cy="6174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16322041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4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5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73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02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11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1153515"/>
            <a:ext cx="11521440" cy="245763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60320" y="1153515"/>
            <a:ext cx="33710880" cy="245763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4" y="18508991"/>
            <a:ext cx="43525440" cy="5720715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4" y="12208219"/>
            <a:ext cx="43525440" cy="6300787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4646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9291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4393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5858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7322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8787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6025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11716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6720840"/>
            <a:ext cx="22616160" cy="19009053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1" y="6720840"/>
            <a:ext cx="22616160" cy="19009053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5" y="6447484"/>
            <a:ext cx="22625053" cy="268701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46" indent="0">
              <a:buNone/>
              <a:defRPr sz="11000" b="1"/>
            </a:lvl2pPr>
            <a:lvl3pPr marL="5029291" indent="0">
              <a:buNone/>
              <a:defRPr sz="9900" b="1"/>
            </a:lvl3pPr>
            <a:lvl4pPr marL="7543937" indent="0">
              <a:buNone/>
              <a:defRPr sz="8800" b="1"/>
            </a:lvl4pPr>
            <a:lvl5pPr marL="10058583" indent="0">
              <a:buNone/>
              <a:defRPr sz="8800" b="1"/>
            </a:lvl5pPr>
            <a:lvl6pPr marL="12573229" indent="0">
              <a:buNone/>
              <a:defRPr sz="8800" b="1"/>
            </a:lvl6pPr>
            <a:lvl7pPr marL="15087874" indent="0">
              <a:buNone/>
              <a:defRPr sz="8800" b="1"/>
            </a:lvl7pPr>
            <a:lvl8pPr marL="17602520" indent="0">
              <a:buNone/>
              <a:defRPr sz="8800" b="1"/>
            </a:lvl8pPr>
            <a:lvl9pPr marL="20117166" indent="0">
              <a:buNone/>
              <a:defRPr sz="8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5" y="9134498"/>
            <a:ext cx="22625053" cy="16595397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3" y="6447484"/>
            <a:ext cx="22633940" cy="268701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46" indent="0">
              <a:buNone/>
              <a:defRPr sz="11000" b="1"/>
            </a:lvl2pPr>
            <a:lvl3pPr marL="5029291" indent="0">
              <a:buNone/>
              <a:defRPr sz="9900" b="1"/>
            </a:lvl3pPr>
            <a:lvl4pPr marL="7543937" indent="0">
              <a:buNone/>
              <a:defRPr sz="8800" b="1"/>
            </a:lvl4pPr>
            <a:lvl5pPr marL="10058583" indent="0">
              <a:buNone/>
              <a:defRPr sz="8800" b="1"/>
            </a:lvl5pPr>
            <a:lvl6pPr marL="12573229" indent="0">
              <a:buNone/>
              <a:defRPr sz="8800" b="1"/>
            </a:lvl6pPr>
            <a:lvl7pPr marL="15087874" indent="0">
              <a:buNone/>
              <a:defRPr sz="8800" b="1"/>
            </a:lvl7pPr>
            <a:lvl8pPr marL="17602520" indent="0">
              <a:buNone/>
              <a:defRPr sz="8800" b="1"/>
            </a:lvl8pPr>
            <a:lvl9pPr marL="20117166" indent="0">
              <a:buNone/>
              <a:defRPr sz="8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3" y="9134498"/>
            <a:ext cx="22633940" cy="16595397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8" y="1146821"/>
            <a:ext cx="16846553" cy="488061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1146837"/>
            <a:ext cx="28625800" cy="24583072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8" y="6027447"/>
            <a:ext cx="16846553" cy="19702462"/>
          </a:xfrm>
        </p:spPr>
        <p:txBody>
          <a:bodyPr/>
          <a:lstStyle>
            <a:lvl1pPr marL="0" indent="0">
              <a:buNone/>
              <a:defRPr sz="7700"/>
            </a:lvl1pPr>
            <a:lvl2pPr marL="2514646" indent="0">
              <a:buNone/>
              <a:defRPr sz="6600"/>
            </a:lvl2pPr>
            <a:lvl3pPr marL="5029291" indent="0">
              <a:buNone/>
              <a:defRPr sz="5500"/>
            </a:lvl3pPr>
            <a:lvl4pPr marL="7543937" indent="0">
              <a:buNone/>
              <a:defRPr sz="5000"/>
            </a:lvl4pPr>
            <a:lvl5pPr marL="10058583" indent="0">
              <a:buNone/>
              <a:defRPr sz="5000"/>
            </a:lvl5pPr>
            <a:lvl6pPr marL="12573229" indent="0">
              <a:buNone/>
              <a:defRPr sz="5000"/>
            </a:lvl6pPr>
            <a:lvl7pPr marL="15087874" indent="0">
              <a:buNone/>
              <a:defRPr sz="5000"/>
            </a:lvl7pPr>
            <a:lvl8pPr marL="17602520" indent="0">
              <a:buNone/>
              <a:defRPr sz="5000"/>
            </a:lvl8pPr>
            <a:lvl9pPr marL="20117166" indent="0">
              <a:buNone/>
              <a:defRPr sz="5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20162536"/>
            <a:ext cx="30723840" cy="2380298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2573645"/>
            <a:ext cx="30723840" cy="17282160"/>
          </a:xfrm>
        </p:spPr>
        <p:txBody>
          <a:bodyPr/>
          <a:lstStyle>
            <a:lvl1pPr marL="0" indent="0">
              <a:buNone/>
              <a:defRPr sz="17600"/>
            </a:lvl1pPr>
            <a:lvl2pPr marL="2514646" indent="0">
              <a:buNone/>
              <a:defRPr sz="15400"/>
            </a:lvl2pPr>
            <a:lvl3pPr marL="5029291" indent="0">
              <a:buNone/>
              <a:defRPr sz="13200"/>
            </a:lvl3pPr>
            <a:lvl4pPr marL="7543937" indent="0">
              <a:buNone/>
              <a:defRPr sz="11000"/>
            </a:lvl4pPr>
            <a:lvl5pPr marL="10058583" indent="0">
              <a:buNone/>
              <a:defRPr sz="11000"/>
            </a:lvl5pPr>
            <a:lvl6pPr marL="12573229" indent="0">
              <a:buNone/>
              <a:defRPr sz="11000"/>
            </a:lvl6pPr>
            <a:lvl7pPr marL="15087874" indent="0">
              <a:buNone/>
              <a:defRPr sz="11000"/>
            </a:lvl7pPr>
            <a:lvl8pPr marL="17602520" indent="0">
              <a:buNone/>
              <a:defRPr sz="11000"/>
            </a:lvl8pPr>
            <a:lvl9pPr marL="20117166" indent="0">
              <a:buNone/>
              <a:defRPr sz="11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22542834"/>
            <a:ext cx="30723840" cy="3380422"/>
          </a:xfrm>
        </p:spPr>
        <p:txBody>
          <a:bodyPr/>
          <a:lstStyle>
            <a:lvl1pPr marL="0" indent="0">
              <a:buNone/>
              <a:defRPr sz="7700"/>
            </a:lvl1pPr>
            <a:lvl2pPr marL="2514646" indent="0">
              <a:buNone/>
              <a:defRPr sz="6600"/>
            </a:lvl2pPr>
            <a:lvl3pPr marL="5029291" indent="0">
              <a:buNone/>
              <a:defRPr sz="5500"/>
            </a:lvl3pPr>
            <a:lvl4pPr marL="7543937" indent="0">
              <a:buNone/>
              <a:defRPr sz="5000"/>
            </a:lvl4pPr>
            <a:lvl5pPr marL="10058583" indent="0">
              <a:buNone/>
              <a:defRPr sz="5000"/>
            </a:lvl5pPr>
            <a:lvl6pPr marL="12573229" indent="0">
              <a:buNone/>
              <a:defRPr sz="5000"/>
            </a:lvl6pPr>
            <a:lvl7pPr marL="15087874" indent="0">
              <a:buNone/>
              <a:defRPr sz="5000"/>
            </a:lvl7pPr>
            <a:lvl8pPr marL="17602520" indent="0">
              <a:buNone/>
              <a:defRPr sz="5000"/>
            </a:lvl8pPr>
            <a:lvl9pPr marL="20117166" indent="0">
              <a:buNone/>
              <a:defRPr sz="5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1" y="1153468"/>
            <a:ext cx="46085760" cy="4800600"/>
          </a:xfrm>
          <a:prstGeom prst="rect">
            <a:avLst/>
          </a:prstGeom>
        </p:spPr>
        <p:txBody>
          <a:bodyPr vert="horz" lIns="502929" tIns="251465" rIns="502929" bIns="25146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1" y="6720840"/>
            <a:ext cx="46085760" cy="19009053"/>
          </a:xfrm>
          <a:prstGeom prst="rect">
            <a:avLst/>
          </a:prstGeom>
        </p:spPr>
        <p:txBody>
          <a:bodyPr vert="horz" lIns="502929" tIns="251465" rIns="502929" bIns="25146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5" y="26696707"/>
            <a:ext cx="11948161" cy="1533515"/>
          </a:xfrm>
          <a:prstGeom prst="rect">
            <a:avLst/>
          </a:prstGeom>
        </p:spPr>
        <p:txBody>
          <a:bodyPr vert="horz" lIns="502929" tIns="251465" rIns="502929" bIns="251465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26696707"/>
            <a:ext cx="16215360" cy="1533515"/>
          </a:xfrm>
          <a:prstGeom prst="rect">
            <a:avLst/>
          </a:prstGeom>
        </p:spPr>
        <p:txBody>
          <a:bodyPr vert="horz" lIns="502929" tIns="251465" rIns="502929" bIns="251465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5" y="26696707"/>
            <a:ext cx="11948161" cy="1533515"/>
          </a:xfrm>
          <a:prstGeom prst="rect">
            <a:avLst/>
          </a:prstGeom>
        </p:spPr>
        <p:txBody>
          <a:bodyPr vert="horz" lIns="502929" tIns="251465" rIns="502929" bIns="251465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29291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84" indent="-1885984" algn="l" defTabSz="5029291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6299" indent="-1571654" algn="l" defTabSz="5029291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614" indent="-1257323" algn="l" defTabSz="5029291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260" indent="-1257323" algn="l" defTabSz="5029291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906" indent="-1257323" algn="l" defTabSz="5029291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551" indent="-1257323" algn="l" defTabSz="502929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5197" indent="-1257323" algn="l" defTabSz="502929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843" indent="-1257323" algn="l" defTabSz="502929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489" indent="-1257323" algn="l" defTabSz="502929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46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91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937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583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29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874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520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7166" algn="l" defTabSz="5029291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0977" y="2507689"/>
            <a:ext cx="48298633" cy="24164988"/>
            <a:chOff x="560977" y="2507689"/>
            <a:chExt cx="48298633" cy="2416498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560977" y="2507689"/>
              <a:ext cx="48298633" cy="24164988"/>
              <a:chOff x="560977" y="2507689"/>
              <a:chExt cx="48298633" cy="2416498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560977" y="2507689"/>
                <a:ext cx="48298633" cy="24164988"/>
                <a:chOff x="560977" y="2507689"/>
                <a:chExt cx="48298633" cy="24164988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560977" y="4888649"/>
                  <a:ext cx="46343017" cy="19427608"/>
                  <a:chOff x="560977" y="4888649"/>
                  <a:chExt cx="46343017" cy="19427608"/>
                </a:xfrm>
              </p:grpSpPr>
              <p:grpSp>
                <p:nvGrpSpPr>
                  <p:cNvPr id="139" name="组合 138"/>
                  <p:cNvGrpSpPr/>
                  <p:nvPr/>
                </p:nvGrpSpPr>
                <p:grpSpPr>
                  <a:xfrm>
                    <a:off x="560977" y="4888649"/>
                    <a:ext cx="46343017" cy="19427608"/>
                    <a:chOff x="560977" y="4888649"/>
                    <a:chExt cx="46343017" cy="19427608"/>
                  </a:xfrm>
                </p:grpSpPr>
                <p:grpSp>
                  <p:nvGrpSpPr>
                    <p:cNvPr id="90" name="组合 89"/>
                    <p:cNvGrpSpPr/>
                    <p:nvPr/>
                  </p:nvGrpSpPr>
                  <p:grpSpPr>
                    <a:xfrm>
                      <a:off x="4216824" y="5682547"/>
                      <a:ext cx="42687170" cy="17720253"/>
                      <a:chOff x="7002706" y="5682547"/>
                      <a:chExt cx="42687170" cy="17720253"/>
                    </a:xfrm>
                  </p:grpSpPr>
                  <p:cxnSp>
                    <p:nvCxnSpPr>
                      <p:cNvPr id="6" name="直接连接符 5"/>
                      <p:cNvCxnSpPr/>
                      <p:nvPr/>
                    </p:nvCxnSpPr>
                    <p:spPr>
                      <a:xfrm>
                        <a:off x="7002706" y="20937985"/>
                        <a:ext cx="2542710" cy="2464815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直接连接符 7"/>
                      <p:cNvCxnSpPr/>
                      <p:nvPr/>
                    </p:nvCxnSpPr>
                    <p:spPr>
                      <a:xfrm flipH="1">
                        <a:off x="9545416" y="18438364"/>
                        <a:ext cx="3724294" cy="49644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直接连接符 11"/>
                      <p:cNvCxnSpPr/>
                      <p:nvPr/>
                    </p:nvCxnSpPr>
                    <p:spPr>
                      <a:xfrm>
                        <a:off x="13269710" y="18438364"/>
                        <a:ext cx="2108354" cy="2012108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 flipH="1">
                        <a:off x="15378065" y="13562826"/>
                        <a:ext cx="4014576" cy="688764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18"/>
                      <p:cNvCxnSpPr/>
                      <p:nvPr/>
                    </p:nvCxnSpPr>
                    <p:spPr>
                      <a:xfrm>
                        <a:off x="19392641" y="13562826"/>
                        <a:ext cx="2216075" cy="1933848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直接连接符 22"/>
                      <p:cNvCxnSpPr/>
                      <p:nvPr/>
                    </p:nvCxnSpPr>
                    <p:spPr>
                      <a:xfrm flipH="1">
                        <a:off x="21608716" y="5682547"/>
                        <a:ext cx="6226732" cy="981412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>
                        <a:off x="27835448" y="5682547"/>
                        <a:ext cx="5544616" cy="4907063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/>
                      <p:cNvCxnSpPr/>
                      <p:nvPr/>
                    </p:nvCxnSpPr>
                    <p:spPr>
                      <a:xfrm flipV="1">
                        <a:off x="33380064" y="8713168"/>
                        <a:ext cx="1368152" cy="1876444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/>
                      <p:cNvCxnSpPr/>
                      <p:nvPr/>
                    </p:nvCxnSpPr>
                    <p:spPr>
                      <a:xfrm flipH="1" flipV="1">
                        <a:off x="34748216" y="8713169"/>
                        <a:ext cx="7243990" cy="6480719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接连接符 39"/>
                      <p:cNvCxnSpPr/>
                      <p:nvPr/>
                    </p:nvCxnSpPr>
                    <p:spPr>
                      <a:xfrm flipV="1">
                        <a:off x="41992206" y="13562826"/>
                        <a:ext cx="1044478" cy="1631063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 flipH="1" flipV="1">
                        <a:off x="43036684" y="13562827"/>
                        <a:ext cx="5681084" cy="487553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连接符 47"/>
                      <p:cNvCxnSpPr/>
                      <p:nvPr/>
                    </p:nvCxnSpPr>
                    <p:spPr>
                      <a:xfrm flipV="1">
                        <a:off x="48717768" y="16967519"/>
                        <a:ext cx="972108" cy="1470845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2" name="直接连接符 91"/>
                    <p:cNvCxnSpPr/>
                    <p:nvPr/>
                  </p:nvCxnSpPr>
                  <p:spPr>
                    <a:xfrm>
                      <a:off x="976464" y="23546816"/>
                      <a:ext cx="5783070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/>
                    <p:cNvCxnSpPr/>
                    <p:nvPr/>
                  </p:nvCxnSpPr>
                  <p:spPr>
                    <a:xfrm>
                      <a:off x="976464" y="18363180"/>
                      <a:ext cx="12817424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>
                      <a:off x="1128864" y="8713169"/>
                      <a:ext cx="21954056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接连接符 98"/>
                    <p:cNvCxnSpPr/>
                    <p:nvPr/>
                  </p:nvCxnSpPr>
                  <p:spPr>
                    <a:xfrm>
                      <a:off x="560977" y="5791852"/>
                      <a:ext cx="24488589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连接符 102"/>
                    <p:cNvCxnSpPr/>
                    <p:nvPr/>
                  </p:nvCxnSpPr>
                  <p:spPr>
                    <a:xfrm>
                      <a:off x="31278258" y="17041724"/>
                      <a:ext cx="12817424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直接连接符 103"/>
                    <p:cNvCxnSpPr/>
                    <p:nvPr/>
                  </p:nvCxnSpPr>
                  <p:spPr>
                    <a:xfrm>
                      <a:off x="31962334" y="18438364"/>
                      <a:ext cx="13969552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/>
                    <p:cNvCxnSpPr/>
                    <p:nvPr/>
                  </p:nvCxnSpPr>
                  <p:spPr>
                    <a:xfrm>
                      <a:off x="30702194" y="10589612"/>
                      <a:ext cx="13969552" cy="0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1624536" y="23546816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底点</a:t>
                      </a: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624536" y="20535861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复苏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1624536" y="12793385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扩张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1624536" y="6768952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繁荣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1624536" y="4888649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顶峰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32299944" y="13562826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32452344" y="17318220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萧条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32452344" y="18674977"/>
                      <a:ext cx="131318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4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底点</a:t>
                      </a:r>
                      <a:endParaRPr lang="zh-CN" altLang="en-US" sz="4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cxnSp>
                  <p:nvCxnSpPr>
                    <p:cNvPr id="116" name="直接箭头连接符 115"/>
                    <p:cNvCxnSpPr>
                      <a:stCxn id="109" idx="2"/>
                    </p:cNvCxnSpPr>
                    <p:nvPr/>
                  </p:nvCxnSpPr>
                  <p:spPr>
                    <a:xfrm>
                      <a:off x="2281126" y="13562826"/>
                      <a:ext cx="0" cy="4800354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接箭头连接符 116"/>
                    <p:cNvCxnSpPr>
                      <a:stCxn id="109" idx="0"/>
                    </p:cNvCxnSpPr>
                    <p:nvPr/>
                  </p:nvCxnSpPr>
                  <p:spPr>
                    <a:xfrm flipV="1">
                      <a:off x="2281126" y="8713169"/>
                      <a:ext cx="0" cy="4080216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接箭头连接符 120"/>
                    <p:cNvCxnSpPr>
                      <a:stCxn id="110" idx="0"/>
                    </p:cNvCxnSpPr>
                    <p:nvPr/>
                  </p:nvCxnSpPr>
                  <p:spPr>
                    <a:xfrm flipV="1">
                      <a:off x="2281126" y="5791852"/>
                      <a:ext cx="0" cy="977100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箭头连接符 123"/>
                    <p:cNvCxnSpPr>
                      <a:stCxn id="110" idx="2"/>
                    </p:cNvCxnSpPr>
                    <p:nvPr/>
                  </p:nvCxnSpPr>
                  <p:spPr>
                    <a:xfrm>
                      <a:off x="2281126" y="7538393"/>
                      <a:ext cx="0" cy="1174775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接箭头连接符 126"/>
                    <p:cNvCxnSpPr>
                      <a:stCxn id="108" idx="0"/>
                    </p:cNvCxnSpPr>
                    <p:nvPr/>
                  </p:nvCxnSpPr>
                  <p:spPr>
                    <a:xfrm flipV="1">
                      <a:off x="2281126" y="18363180"/>
                      <a:ext cx="0" cy="2172681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直接箭头连接符 129"/>
                    <p:cNvCxnSpPr>
                      <a:stCxn id="108" idx="2"/>
                      <a:endCxn id="107" idx="0"/>
                    </p:cNvCxnSpPr>
                    <p:nvPr/>
                  </p:nvCxnSpPr>
                  <p:spPr>
                    <a:xfrm>
                      <a:off x="2281126" y="21305302"/>
                      <a:ext cx="0" cy="2241514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箭头连接符 132"/>
                    <p:cNvCxnSpPr>
                      <a:stCxn id="112" idx="2"/>
                    </p:cNvCxnSpPr>
                    <p:nvPr/>
                  </p:nvCxnSpPr>
                  <p:spPr>
                    <a:xfrm>
                      <a:off x="32956534" y="14332267"/>
                      <a:ext cx="0" cy="2709457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直接箭头连接符 135"/>
                    <p:cNvCxnSpPr>
                      <a:stCxn id="112" idx="0"/>
                    </p:cNvCxnSpPr>
                    <p:nvPr/>
                  </p:nvCxnSpPr>
                  <p:spPr>
                    <a:xfrm flipV="1">
                      <a:off x="32956534" y="10589610"/>
                      <a:ext cx="0" cy="2973216"/>
                    </a:xfrm>
                    <a:prstGeom prst="straightConnector1">
                      <a:avLst/>
                    </a:prstGeom>
                    <a:ln w="635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419606" y="23531133"/>
                    <a:ext cx="110799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底部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777664" y="20528945"/>
                    <a:ext cx="24929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上行左侧点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5090032" y="12916495"/>
                    <a:ext cx="203132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中继顶点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17970352" y="15555669"/>
                    <a:ext cx="203132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中继回档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495568" y="5033419"/>
                    <a:ext cx="110799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顶部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1408336" y="8066837"/>
                    <a:ext cx="249299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下行确认点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38204600" y="15239307"/>
                    <a:ext cx="203132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中继底部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39500744" y="12933484"/>
                    <a:ext cx="203132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中继反弹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45377888" y="18438364"/>
                    <a:ext cx="110799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6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底部</a:t>
                    </a:r>
                    <a:endParaRPr lang="zh-CN" altLang="en-US" sz="36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0" name="TextBox 149"/>
                <p:cNvSpPr txBox="1"/>
                <p:nvPr/>
              </p:nvSpPr>
              <p:spPr>
                <a:xfrm>
                  <a:off x="4599878" y="24118132"/>
                  <a:ext cx="5855449" cy="2554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MACD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底背离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（小时线，日线一起看）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辅助：</a:t>
                  </a:r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KDJ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三次空循结束</a:t>
                  </a:r>
                  <a:endParaRPr lang="en-US" altLang="zh-CN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ENE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下轨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105731" y="21148786"/>
                  <a:ext cx="5836854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道式转折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（变形：头肩底，</a:t>
                  </a:r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底）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14042054" y="17287775"/>
                  <a:ext cx="457200" cy="4572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4423054" y="17516375"/>
                  <a:ext cx="24929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上行右侧点</a:t>
                  </a:r>
                  <a:endParaRPr lang="zh-CN" altLang="en-US" sz="36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14473465" y="17981316"/>
                  <a:ext cx="4785284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过</a:t>
                  </a:r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日线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辅助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EXPMA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金叉</a:t>
                  </a:r>
                  <a:endParaRPr lang="en-US" altLang="zh-CN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均线多头排列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3793888" y="11614927"/>
                  <a:ext cx="433881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MACD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顶背离误判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（当时出量修复）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001677" y="15158119"/>
                  <a:ext cx="4851777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道式转折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MACD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红柱撑过三天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18727709" y="6812673"/>
                  <a:ext cx="4182555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ENE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上轨</a:t>
                  </a:r>
                  <a:endParaRPr lang="en-US" altLang="zh-CN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布林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线上轨</a:t>
                  </a:r>
                  <a:endParaRPr lang="en-US" altLang="zh-CN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KDJ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三次多循结束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椭圆 157"/>
                <p:cNvSpPr/>
                <p:nvPr/>
              </p:nvSpPr>
              <p:spPr>
                <a:xfrm>
                  <a:off x="22854320" y="8523065"/>
                  <a:ext cx="457200" cy="4572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22910264" y="8980265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疯狂拉升</a:t>
                  </a:r>
                  <a:endParaRPr lang="zh-CN" altLang="en-US" sz="36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21165172" y="2507689"/>
                  <a:ext cx="7552837" cy="2554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MACD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顶背离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辅助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：量价背离，未过天量</a:t>
                  </a:r>
                  <a:endParaRPr lang="en-US" altLang="zh-CN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 KDJ</a:t>
                  </a:r>
                  <a:r>
                    <a:rPr lang="zh-CN" altLang="en-US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三次多循结束</a:t>
                  </a:r>
                </a:p>
                <a:p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 MACD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红柱没有撑过三天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1536576" y="7373810"/>
                  <a:ext cx="22365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道式转折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9295559" y="12276646"/>
                  <a:ext cx="22365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道式转折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36036225" y="15686995"/>
                  <a:ext cx="6340197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MACD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底背离误判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（若绿柱没有伸长就等待）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43799571" y="15718285"/>
                  <a:ext cx="3156633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KDJ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三次空循</a:t>
                  </a:r>
                  <a:endParaRPr lang="en-US" altLang="zh-CN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快结束了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43004161" y="18950812"/>
                  <a:ext cx="5855449" cy="2554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MACD</a:t>
                  </a:r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底背离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4000" dirty="0" smtClean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（小时线，日线一起看）</a:t>
                  </a:r>
                  <a:endParaRPr lang="en-US" altLang="zh-CN" sz="4000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辅助：</a:t>
                  </a:r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KDJ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三次空循结束</a:t>
                  </a:r>
                  <a:endParaRPr lang="en-US" altLang="zh-CN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4000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ENE</a:t>
                  </a:r>
                  <a:r>
                    <a:rPr lang="zh-CN" altLang="en-US" sz="40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下轨</a:t>
                  </a:r>
                  <a:endParaRPr lang="zh-CN" altLang="en-US" sz="4000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7" name="椭圆 166"/>
              <p:cNvSpPr/>
              <p:nvPr/>
            </p:nvSpPr>
            <p:spPr>
              <a:xfrm>
                <a:off x="26899344" y="7324969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6926800" y="6155099"/>
                <a:ext cx="377539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破</a:t>
                </a:r>
                <a:r>
                  <a:rPr lang="en-US" altLang="zh-CN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日线</a:t>
                </a:r>
                <a:endParaRPr lang="en-US" altLang="zh-CN" sz="4000" dirty="0" smtClean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破小时线趋势线</a:t>
                </a:r>
                <a:endParaRPr lang="zh-CN" altLang="en-US" sz="4000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5393620" y="7812912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止损位</a:t>
              </a:r>
              <a:endParaRPr lang="zh-CN" altLang="en-US" sz="36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27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207</Words>
  <Application>Microsoft Office PowerPoint</Application>
  <PresentationFormat>自定义</PresentationFormat>
  <Paragraphs>52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Spring</dc:creator>
  <cp:lastModifiedBy>Spring</cp:lastModifiedBy>
  <cp:revision>7</cp:revision>
  <dcterms:created xsi:type="dcterms:W3CDTF">2017-07-31T12:45:57Z</dcterms:created>
  <dcterms:modified xsi:type="dcterms:W3CDTF">2017-07-31T13:44:58Z</dcterms:modified>
</cp:coreProperties>
</file>